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9" r:id="rId1"/>
  </p:sldMasterIdLst>
  <p:notesMasterIdLst>
    <p:notesMasterId r:id="rId42"/>
  </p:notesMasterIdLst>
  <p:handoutMasterIdLst>
    <p:handoutMasterId r:id="rId43"/>
  </p:handoutMasterIdLst>
  <p:sldIdLst>
    <p:sldId id="256" r:id="rId2"/>
    <p:sldId id="299" r:id="rId3"/>
    <p:sldId id="300" r:id="rId4"/>
    <p:sldId id="257" r:id="rId5"/>
    <p:sldId id="258" r:id="rId6"/>
    <p:sldId id="273" r:id="rId7"/>
    <p:sldId id="260" r:id="rId8"/>
    <p:sldId id="261" r:id="rId9"/>
    <p:sldId id="262" r:id="rId10"/>
    <p:sldId id="263" r:id="rId11"/>
    <p:sldId id="301" r:id="rId12"/>
    <p:sldId id="265" r:id="rId13"/>
    <p:sldId id="284" r:id="rId14"/>
    <p:sldId id="293" r:id="rId15"/>
    <p:sldId id="279" r:id="rId16"/>
    <p:sldId id="285" r:id="rId17"/>
    <p:sldId id="286" r:id="rId18"/>
    <p:sldId id="292" r:id="rId19"/>
    <p:sldId id="294" r:id="rId20"/>
    <p:sldId id="287" r:id="rId21"/>
    <p:sldId id="280" r:id="rId22"/>
    <p:sldId id="281" r:id="rId23"/>
    <p:sldId id="288" r:id="rId24"/>
    <p:sldId id="267" r:id="rId25"/>
    <p:sldId id="268" r:id="rId26"/>
    <p:sldId id="269" r:id="rId27"/>
    <p:sldId id="278" r:id="rId28"/>
    <p:sldId id="276" r:id="rId29"/>
    <p:sldId id="272" r:id="rId30"/>
    <p:sldId id="289" r:id="rId31"/>
    <p:sldId id="270" r:id="rId32"/>
    <p:sldId id="290" r:id="rId33"/>
    <p:sldId id="275" r:id="rId34"/>
    <p:sldId id="291" r:id="rId35"/>
    <p:sldId id="296" r:id="rId36"/>
    <p:sldId id="302" r:id="rId37"/>
    <p:sldId id="295" r:id="rId38"/>
    <p:sldId id="298" r:id="rId39"/>
    <p:sldId id="274" r:id="rId40"/>
    <p:sldId id="297" r:id="rId41"/>
  </p:sldIdLst>
  <p:sldSz cx="9144000" cy="6858000" type="screen4x3"/>
  <p:notesSz cx="6858000" cy="9144000"/>
  <p:defaultTextStyle>
    <a:defPPr>
      <a:defRPr lang="zh-TW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新細明體" charset="-120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新細明體" charset="-120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新細明體" charset="-120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新細明體" charset="-120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新細明體" charset="-120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新細明體" charset="-120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新細明體" charset="-120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新細明體" charset="-120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新細明體" charset="-120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3300"/>
    <a:srgbClr val="FF3300"/>
    <a:srgbClr val="CC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5620"/>
    <p:restoredTop sz="94308" autoAdjust="0"/>
  </p:normalViewPr>
  <p:slideViewPr>
    <p:cSldViewPr>
      <p:cViewPr>
        <p:scale>
          <a:sx n="46" d="100"/>
          <a:sy n="46" d="100"/>
        </p:scale>
        <p:origin x="-90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kumimoji="1" sz="1200">
                <a:latin typeface="Arial" charset="0"/>
                <a:ea typeface="新細明體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120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kumimoji="1" sz="1200">
                <a:latin typeface="Arial" charset="0"/>
                <a:ea typeface="新細明體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120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kumimoji="1" sz="1200">
                <a:latin typeface="Arial" charset="0"/>
                <a:ea typeface="新細明體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120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kumimoji="1" sz="1200">
                <a:latin typeface="Arial" charset="0"/>
                <a:ea typeface="新細明體" charset="-120"/>
              </a:defRPr>
            </a:lvl1pPr>
          </a:lstStyle>
          <a:p>
            <a:pPr>
              <a:defRPr/>
            </a:pPr>
            <a:fld id="{BD871743-F98F-4E55-B20E-3CB4E088D421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88014971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kumimoji="1" sz="1200">
                <a:latin typeface="Arial" charset="0"/>
                <a:ea typeface="新細明體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kumimoji="1" sz="1200">
                <a:latin typeface="Arial" charset="0"/>
                <a:ea typeface="新細明體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4036" name="Rectangle 4"/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6042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noProof="0" smtClean="0"/>
              <a:t>按一下以編輯母片</a:t>
            </a:r>
          </a:p>
          <a:p>
            <a:pPr lvl="1"/>
            <a:r>
              <a:rPr lang="zh-TW" altLang="en-US" noProof="0" smtClean="0"/>
              <a:t>第二層</a:t>
            </a:r>
          </a:p>
          <a:p>
            <a:pPr lvl="2"/>
            <a:r>
              <a:rPr lang="zh-TW" altLang="en-US" noProof="0" smtClean="0"/>
              <a:t>第三層</a:t>
            </a:r>
          </a:p>
          <a:p>
            <a:pPr lvl="3"/>
            <a:r>
              <a:rPr lang="zh-TW" altLang="en-US" noProof="0" smtClean="0"/>
              <a:t>第四層</a:t>
            </a:r>
          </a:p>
          <a:p>
            <a:pPr lvl="4"/>
            <a:r>
              <a:rPr lang="zh-TW" altLang="en-US" noProof="0" smtClean="0"/>
              <a:t>第五層</a:t>
            </a:r>
          </a:p>
        </p:txBody>
      </p:sp>
      <p:sp>
        <p:nvSpPr>
          <p:cNvPr id="6042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kumimoji="1" sz="1200">
                <a:latin typeface="Arial" charset="0"/>
                <a:ea typeface="新細明體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042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kumimoji="1" sz="1200">
                <a:latin typeface="Arial" charset="0"/>
                <a:ea typeface="新細明體" charset="-120"/>
              </a:defRPr>
            </a:lvl1pPr>
          </a:lstStyle>
          <a:p>
            <a:pPr>
              <a:defRPr/>
            </a:pPr>
            <a:fld id="{C0D15E52-D7AE-40B3-A2AE-AB034FC76C41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60900660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新細明體" charset="-120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新細明體" charset="-12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新細明體" charset="-12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新細明體" charset="-12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新細明體" charset="-12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fld id="{9172AE6B-AEEF-44E1-B3E1-B7361830C6E3}" type="slidenum">
              <a:rPr lang="en-US" altLang="zh-TW" smtClean="0"/>
              <a:pPr/>
              <a:t>1</a:t>
            </a:fld>
            <a:endParaRPr lang="en-US" altLang="zh-TW" smtClean="0"/>
          </a:p>
        </p:txBody>
      </p:sp>
      <p:sp>
        <p:nvSpPr>
          <p:cNvPr id="45059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zh-TW" altLang="zh-TW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fld id="{425C1D27-ABC2-4527-B906-327FF3BEDE23}" type="slidenum">
              <a:rPr lang="en-US" altLang="zh-TW" smtClean="0"/>
              <a:pPr/>
              <a:t>10</a:t>
            </a:fld>
            <a:endParaRPr lang="en-US" altLang="zh-TW" smtClean="0"/>
          </a:p>
        </p:txBody>
      </p:sp>
      <p:sp>
        <p:nvSpPr>
          <p:cNvPr id="54275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zh-TW" altLang="zh-TW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投影片圖像版面配置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5299" name="備忘稿版面配置區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zh-HK" altLang="en-US" smtClean="0"/>
          </a:p>
        </p:txBody>
      </p:sp>
      <p:sp>
        <p:nvSpPr>
          <p:cNvPr id="55300" name="投影片編號版面配置區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fld id="{4C1B0576-AB75-4824-AF95-5C4507847506}" type="slidenum">
              <a:rPr lang="en-US" altLang="zh-TW" smtClean="0"/>
              <a:pPr/>
              <a:t>11</a:t>
            </a:fld>
            <a:endParaRPr lang="en-US" altLang="zh-TW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fld id="{D85BE93F-E368-4001-B42C-1D45F6656D32}" type="slidenum">
              <a:rPr lang="en-US" altLang="zh-TW" smtClean="0"/>
              <a:pPr/>
              <a:t>12</a:t>
            </a:fld>
            <a:endParaRPr lang="en-US" altLang="zh-TW" smtClean="0"/>
          </a:p>
        </p:txBody>
      </p:sp>
      <p:sp>
        <p:nvSpPr>
          <p:cNvPr id="56323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zh-TW" altLang="zh-TW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fld id="{963ACAAB-F900-4D58-A22C-096AFC548AB4}" type="slidenum">
              <a:rPr lang="en-US" altLang="zh-TW" smtClean="0"/>
              <a:pPr/>
              <a:t>13</a:t>
            </a:fld>
            <a:endParaRPr lang="en-US" altLang="zh-TW" smtClean="0"/>
          </a:p>
        </p:txBody>
      </p:sp>
      <p:sp>
        <p:nvSpPr>
          <p:cNvPr id="57347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zh-TW" altLang="zh-TW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fld id="{244FC74D-04B9-4C30-BBE7-95F71C355C60}" type="slidenum">
              <a:rPr lang="en-US" altLang="zh-TW" smtClean="0"/>
              <a:pPr/>
              <a:t>14</a:t>
            </a:fld>
            <a:endParaRPr lang="en-US" altLang="zh-TW" smtClean="0"/>
          </a:p>
        </p:txBody>
      </p:sp>
      <p:sp>
        <p:nvSpPr>
          <p:cNvPr id="58371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zh-TW" altLang="zh-TW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fld id="{13718EFB-6976-4F4D-AD8E-1104A5AECFC2}" type="slidenum">
              <a:rPr lang="en-US" altLang="zh-TW" smtClean="0"/>
              <a:pPr/>
              <a:t>15</a:t>
            </a:fld>
            <a:endParaRPr lang="en-US" altLang="zh-TW" smtClean="0"/>
          </a:p>
        </p:txBody>
      </p:sp>
      <p:sp>
        <p:nvSpPr>
          <p:cNvPr id="59395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zh-TW" altLang="en-US" smtClean="0"/>
              <a:t>倫比尼</a:t>
            </a:r>
            <a:r>
              <a:rPr lang="en-US" altLang="zh-TW" smtClean="0"/>
              <a:t>~</a:t>
            </a:r>
            <a:r>
              <a:rPr lang="zh-TW" altLang="en-US" smtClean="0"/>
              <a:t>這個迎接佛陀來臨世間的寧靜鄉野，是佛學弟子感念佛恩、關注頂禮的朝聖吉祥之地。 ★倫比尼聖園─參觀仿加德滿都四眼天神廟所建的摩耶夫人廟、令佛教徒震撼與渴望一見的佛陀誕生地點 － 磚房遺跡、傳說色彩濃厚的菩提樹；聖園中的重要遺跡</a:t>
            </a:r>
            <a:r>
              <a:rPr lang="en-US" altLang="zh-TW" smtClean="0"/>
              <a:t>---</a:t>
            </a:r>
            <a:r>
              <a:rPr lang="zh-TW" altLang="en-US" smtClean="0"/>
              <a:t>孔雀王朝阿育王為紀念佛陀誕生所豎立的石柱</a:t>
            </a:r>
            <a:r>
              <a:rPr lang="en-US" altLang="zh-TW" smtClean="0"/>
              <a:t>(ASOKA PILLER)</a:t>
            </a:r>
            <a:r>
              <a:rPr lang="zh-TW" altLang="en-US" smtClean="0"/>
              <a:t>、西元</a:t>
            </a:r>
            <a:r>
              <a:rPr lang="en-US" altLang="zh-TW" smtClean="0"/>
              <a:t>636</a:t>
            </a:r>
            <a:r>
              <a:rPr lang="zh-TW" altLang="en-US" smtClean="0"/>
              <a:t>年唐僧玄奘曾到過的僧院與佛塔遺跡，以及聖水池</a:t>
            </a:r>
            <a:r>
              <a:rPr lang="en-US" altLang="zh-TW" smtClean="0"/>
              <a:t>(PUSKARNI POND)</a:t>
            </a:r>
            <a:r>
              <a:rPr lang="zh-TW" altLang="en-US" smtClean="0"/>
              <a:t>。據說有佛緣的弟子，可以從池水倒影看到自己前世的模樣。 </a:t>
            </a:r>
            <a:br>
              <a:rPr lang="zh-TW" altLang="en-US" smtClean="0"/>
            </a:br>
            <a:endParaRPr lang="zh-TW" altLang="en-US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fld id="{84DC683E-F6C9-41CE-A44B-2EBCC5266A8A}" type="slidenum">
              <a:rPr lang="en-US" altLang="zh-TW" smtClean="0"/>
              <a:pPr/>
              <a:t>16</a:t>
            </a:fld>
            <a:endParaRPr lang="en-US" altLang="zh-TW" smtClean="0"/>
          </a:p>
        </p:txBody>
      </p:sp>
      <p:sp>
        <p:nvSpPr>
          <p:cNvPr id="60419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2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zh-TW" altLang="zh-TW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fld id="{720BE23E-CCA7-4C3F-B5DC-9F83DAFB6088}" type="slidenum">
              <a:rPr lang="en-US" altLang="zh-TW" smtClean="0"/>
              <a:pPr/>
              <a:t>17</a:t>
            </a:fld>
            <a:endParaRPr lang="en-US" altLang="zh-TW" smtClean="0"/>
          </a:p>
        </p:txBody>
      </p:sp>
      <p:sp>
        <p:nvSpPr>
          <p:cNvPr id="61443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zh-TW" altLang="zh-TW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fld id="{0F2D40A4-9EAB-4C84-BB46-3C45C7E18A2A}" type="slidenum">
              <a:rPr lang="en-US" altLang="zh-TW" smtClean="0"/>
              <a:pPr/>
              <a:t>18</a:t>
            </a:fld>
            <a:endParaRPr lang="en-US" altLang="zh-TW" smtClean="0"/>
          </a:p>
        </p:txBody>
      </p:sp>
      <p:sp>
        <p:nvSpPr>
          <p:cNvPr id="62467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6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zh-TW" altLang="zh-TW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fld id="{9A3E30F9-FD7C-4BC4-ABEB-0C44F725421C}" type="slidenum">
              <a:rPr lang="en-US" altLang="zh-TW" smtClean="0"/>
              <a:pPr/>
              <a:t>19</a:t>
            </a:fld>
            <a:endParaRPr lang="en-US" altLang="zh-TW" smtClean="0"/>
          </a:p>
        </p:txBody>
      </p:sp>
      <p:sp>
        <p:nvSpPr>
          <p:cNvPr id="63491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zh-TW" altLang="zh-TW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投影片圖像版面配置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6083" name="備忘稿版面配置區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zh-HK" altLang="en-US" smtClean="0"/>
          </a:p>
        </p:txBody>
      </p:sp>
      <p:sp>
        <p:nvSpPr>
          <p:cNvPr id="46084" name="投影片編號版面配置區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fld id="{7D63BD5A-0960-43DD-9DE9-FDA00F3155E8}" type="slidenum">
              <a:rPr lang="en-US" altLang="zh-TW" smtClean="0"/>
              <a:pPr/>
              <a:t>2</a:t>
            </a:fld>
            <a:endParaRPr lang="en-US" altLang="zh-TW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fld id="{3D66994F-8BE5-4B9D-8994-92013329C23D}" type="slidenum">
              <a:rPr lang="en-US" altLang="zh-TW" smtClean="0"/>
              <a:pPr/>
              <a:t>20</a:t>
            </a:fld>
            <a:endParaRPr lang="en-US" altLang="zh-TW" smtClean="0"/>
          </a:p>
        </p:txBody>
      </p:sp>
      <p:sp>
        <p:nvSpPr>
          <p:cNvPr id="64515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zh-TW" altLang="zh-TW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fld id="{0A58B897-68D3-4417-AB05-C5134E72B43F}" type="slidenum">
              <a:rPr lang="en-US" altLang="zh-TW" smtClean="0"/>
              <a:pPr/>
              <a:t>21</a:t>
            </a:fld>
            <a:endParaRPr lang="en-US" altLang="zh-TW" smtClean="0"/>
          </a:p>
        </p:txBody>
      </p:sp>
      <p:sp>
        <p:nvSpPr>
          <p:cNvPr id="65539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54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zh-TW" altLang="en-US" smtClean="0"/>
              <a:t>菩提迦耶－佛陀悟道之處，距離加爾各答</a:t>
            </a:r>
            <a:r>
              <a:rPr lang="en-US" altLang="zh-TW" smtClean="0"/>
              <a:t>607</a:t>
            </a:r>
            <a:r>
              <a:rPr lang="zh-TW" altLang="en-US" smtClean="0"/>
              <a:t>公里，是佛教</a:t>
            </a:r>
            <a:r>
              <a:rPr lang="en-US" altLang="zh-TW" smtClean="0"/>
              <a:t>4</a:t>
            </a:r>
            <a:r>
              <a:rPr lang="zh-TW" altLang="en-US" smtClean="0"/>
              <a:t>大佛跡中最繁榮的小鎮。今日安排參觀主要遺跡：摩柯菩提大塔、阿育王石欄槆、菩提樹、金剛座、蓮花池、遠眺前正覺山與苦行林、蘇嘉塔村。菩提樹是昔日佛陀靜坐</a:t>
            </a:r>
            <a:r>
              <a:rPr lang="en-US" altLang="zh-TW" smtClean="0"/>
              <a:t>7</a:t>
            </a:r>
            <a:r>
              <a:rPr lang="zh-TW" altLang="en-US" smtClean="0"/>
              <a:t>天</a:t>
            </a:r>
            <a:r>
              <a:rPr lang="en-US" altLang="zh-TW" smtClean="0"/>
              <a:t>7</a:t>
            </a:r>
            <a:r>
              <a:rPr lang="zh-TW" altLang="en-US" smtClean="0"/>
              <a:t>夜，終於參悟佛理的地方；由硬質砂岩構成的摩訶菩提佛寺，又稱為</a:t>
            </a:r>
            <a:r>
              <a:rPr lang="en-US" altLang="zh-TW" smtClean="0"/>
              <a:t>『</a:t>
            </a:r>
            <a:r>
              <a:rPr lang="zh-TW" altLang="en-US" smtClean="0"/>
              <a:t>大菩提寺</a:t>
            </a:r>
            <a:r>
              <a:rPr lang="en-US" altLang="zh-TW" smtClean="0"/>
              <a:t>』</a:t>
            </a:r>
            <a:r>
              <a:rPr lang="zh-TW" altLang="en-US" smtClean="0"/>
              <a:t>，其建築為中央尖塔式，兩旁佛塔雕刻著精緻的小佛像與圖案。在歷史悠久的阿育王石欄所環繞的佛寺四周，經常可見各國佛教徒在此膜拜、禪思或聆聽法師講述佛法，欄柱上有花卉、動物、人物、幾何圖案的浮雕，有令人讚嘆的精雕細琢。 </a:t>
            </a:r>
            <a:br>
              <a:rPr lang="zh-TW" altLang="en-US" smtClean="0"/>
            </a:br>
            <a:endParaRPr lang="zh-TW" altLang="en-US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fld id="{3CA5C7EE-7DA5-4F81-A1F7-420124FF0C5E}" type="slidenum">
              <a:rPr lang="en-US" altLang="zh-TW" smtClean="0"/>
              <a:pPr/>
              <a:t>22</a:t>
            </a:fld>
            <a:endParaRPr lang="en-US" altLang="zh-TW" smtClean="0"/>
          </a:p>
        </p:txBody>
      </p:sp>
      <p:sp>
        <p:nvSpPr>
          <p:cNvPr id="66563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zh-TW" altLang="en-US" smtClean="0"/>
              <a:t>鹿野苑，參觀鹿野苑遺跡公園、五比丘迎佛塔、記錄了古王朝的光輝－達美克塔、僧院遺跡、初轉法輪紀念塔、博物館內二千年前的石雕與阿育王弘揚佛法的標誌－獅子吼，現已成為印度政府的鰴記。 </a:t>
            </a:r>
            <a:br>
              <a:rPr lang="zh-TW" altLang="en-US" smtClean="0"/>
            </a:br>
            <a:endParaRPr lang="zh-TW" altLang="en-US" smtClean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fld id="{592E7FBA-8213-492F-9625-ED2348EFC714}" type="slidenum">
              <a:rPr lang="en-US" altLang="zh-TW" smtClean="0"/>
              <a:pPr/>
              <a:t>23</a:t>
            </a:fld>
            <a:endParaRPr lang="en-US" altLang="zh-TW" smtClean="0"/>
          </a:p>
        </p:txBody>
      </p:sp>
      <p:sp>
        <p:nvSpPr>
          <p:cNvPr id="67587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zh-TW" altLang="zh-TW" smtClean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fld id="{7078EC74-44DD-4FB2-8C37-368F99BB8096}" type="slidenum">
              <a:rPr lang="en-US" altLang="zh-TW" smtClean="0"/>
              <a:pPr/>
              <a:t>24</a:t>
            </a:fld>
            <a:endParaRPr lang="en-US" altLang="zh-TW" smtClean="0"/>
          </a:p>
        </p:txBody>
      </p:sp>
      <p:sp>
        <p:nvSpPr>
          <p:cNvPr id="68611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61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zh-TW" altLang="zh-TW" smtClean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fld id="{CEF33E18-ECEB-46CC-A71D-A6D1CE5FCE1E}" type="slidenum">
              <a:rPr lang="en-US" altLang="zh-TW" smtClean="0"/>
              <a:pPr/>
              <a:t>25</a:t>
            </a:fld>
            <a:endParaRPr lang="en-US" altLang="zh-TW" smtClean="0"/>
          </a:p>
        </p:txBody>
      </p:sp>
      <p:sp>
        <p:nvSpPr>
          <p:cNvPr id="69635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63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zh-TW" altLang="zh-TW" smtClean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fld id="{63056D12-82CF-449C-9F2E-76F3A2D588AE}" type="slidenum">
              <a:rPr lang="en-US" altLang="zh-TW" smtClean="0"/>
              <a:pPr/>
              <a:t>26</a:t>
            </a:fld>
            <a:endParaRPr lang="en-US" altLang="zh-TW" smtClean="0"/>
          </a:p>
        </p:txBody>
      </p:sp>
      <p:sp>
        <p:nvSpPr>
          <p:cNvPr id="70659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66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zh-TW" altLang="zh-TW" smtClean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fld id="{2F4A1BD7-7801-4D90-A832-CD984D1B713F}" type="slidenum">
              <a:rPr lang="en-US" altLang="zh-TW" smtClean="0"/>
              <a:pPr/>
              <a:t>27</a:t>
            </a:fld>
            <a:endParaRPr lang="en-US" altLang="zh-TW" smtClean="0"/>
          </a:p>
        </p:txBody>
      </p:sp>
      <p:sp>
        <p:nvSpPr>
          <p:cNvPr id="71683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68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zh-TW" altLang="en-US" smtClean="0"/>
              <a:t>竹林精舍，是摩竭陀國王獻給佛陀的道場，據說佛陀曾在此講授華嚴經。靈鷲山─經典中常以耆闍崛山稱呼，佛陀在王舍城期間經常居住說法之處。 </a:t>
            </a: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fld id="{C7C21F02-18FB-4662-BD44-4D8263FDF1AD}" type="slidenum">
              <a:rPr lang="en-US" altLang="zh-TW" smtClean="0"/>
              <a:pPr/>
              <a:t>28</a:t>
            </a:fld>
            <a:endParaRPr lang="en-US" altLang="zh-TW" smtClean="0"/>
          </a:p>
        </p:txBody>
      </p:sp>
      <p:sp>
        <p:nvSpPr>
          <p:cNvPr id="72707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zh-TW" altLang="en-US" smtClean="0"/>
              <a:t>舍衛城 ─ 位於重要商道會合之處的舍衛城，自古便因優越的地理位置，發展成繁榮的貿易中心。經濟的發達帶動了宗教的興盛，架構起一處佛教經典講佛說法的舞台</a:t>
            </a:r>
            <a:r>
              <a:rPr lang="en-US" altLang="zh-TW" smtClean="0"/>
              <a:t>.</a:t>
            </a:r>
            <a:r>
              <a:rPr lang="zh-TW" altLang="en-US" smtClean="0"/>
              <a:t>祇樹給孤獨園 ─ 參訪憎院遺跡、拘賞波俱提精舍、建陀拘提精舍、阿難菩提樹 </a:t>
            </a: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fld id="{648F1454-6F3B-4166-A811-0F7ED5726136}" type="slidenum">
              <a:rPr lang="en-US" altLang="zh-TW" smtClean="0"/>
              <a:pPr/>
              <a:t>29</a:t>
            </a:fld>
            <a:endParaRPr lang="en-US" altLang="zh-TW" smtClean="0"/>
          </a:p>
        </p:txBody>
      </p:sp>
      <p:sp>
        <p:nvSpPr>
          <p:cNvPr id="73731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73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zh-TW" altLang="zh-TW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投影片圖像版面配置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7107" name="備忘稿版面配置區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zh-HK" altLang="en-US" smtClean="0"/>
          </a:p>
        </p:txBody>
      </p:sp>
      <p:sp>
        <p:nvSpPr>
          <p:cNvPr id="47108" name="投影片編號版面配置區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fld id="{38FB0B25-941F-4C1E-BCAA-5925E36B22F5}" type="slidenum">
              <a:rPr lang="en-US" altLang="zh-TW" smtClean="0"/>
              <a:pPr/>
              <a:t>3</a:t>
            </a:fld>
            <a:endParaRPr lang="en-US" altLang="zh-TW" smtClean="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fld id="{17477F06-6E61-41DC-A20F-18F99EE49BC7}" type="slidenum">
              <a:rPr lang="en-US" altLang="zh-TW" smtClean="0"/>
              <a:pPr/>
              <a:t>30</a:t>
            </a:fld>
            <a:endParaRPr lang="en-US" altLang="zh-TW" smtClean="0"/>
          </a:p>
        </p:txBody>
      </p:sp>
      <p:sp>
        <p:nvSpPr>
          <p:cNvPr id="74755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475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zh-TW" altLang="zh-TW" smtClean="0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fld id="{FA3AF29D-04B3-4A6A-8C1D-72BB5694C851}" type="slidenum">
              <a:rPr lang="en-US" altLang="zh-TW" smtClean="0"/>
              <a:pPr/>
              <a:t>31</a:t>
            </a:fld>
            <a:endParaRPr lang="en-US" altLang="zh-TW" smtClean="0"/>
          </a:p>
        </p:txBody>
      </p:sp>
      <p:sp>
        <p:nvSpPr>
          <p:cNvPr id="75779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578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zh-TW" altLang="zh-TW" smtClean="0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fld id="{29A1B8D7-69B0-4552-99FF-4586E8B658CB}" type="slidenum">
              <a:rPr lang="en-US" altLang="zh-TW" smtClean="0"/>
              <a:pPr/>
              <a:t>32</a:t>
            </a:fld>
            <a:endParaRPr lang="en-US" altLang="zh-TW" smtClean="0"/>
          </a:p>
        </p:txBody>
      </p:sp>
      <p:sp>
        <p:nvSpPr>
          <p:cNvPr id="76803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680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zh-TW" altLang="zh-TW" smtClean="0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fld id="{D2D93CE2-E564-4E20-9A06-A5B429EA378C}" type="slidenum">
              <a:rPr lang="en-US" altLang="zh-TW" smtClean="0"/>
              <a:pPr/>
              <a:t>33</a:t>
            </a:fld>
            <a:endParaRPr lang="en-US" altLang="zh-TW" smtClean="0"/>
          </a:p>
        </p:txBody>
      </p:sp>
      <p:sp>
        <p:nvSpPr>
          <p:cNvPr id="77827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82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zh-TW" altLang="en-US" smtClean="0"/>
              <a:t>拘尸那加羅的佛教遺跡，主要是佛陀入滅的所在地－涅槃寺，寺內供奉的臥佛是佛陀圓寂前對弟子說法時的右臥姿態。 </a:t>
            </a:r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fld id="{28FB1B43-BA31-4C48-975A-3ED658B531A2}" type="slidenum">
              <a:rPr lang="en-US" altLang="zh-TW" smtClean="0"/>
              <a:pPr/>
              <a:t>34</a:t>
            </a:fld>
            <a:endParaRPr lang="en-US" altLang="zh-TW" smtClean="0"/>
          </a:p>
        </p:txBody>
      </p:sp>
      <p:sp>
        <p:nvSpPr>
          <p:cNvPr id="78851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885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zh-TW" altLang="zh-TW" smtClean="0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fld id="{2010D717-E7B1-4253-868A-D7107AA18440}" type="slidenum">
              <a:rPr lang="en-US" altLang="zh-TW" smtClean="0"/>
              <a:pPr/>
              <a:t>35</a:t>
            </a:fld>
            <a:endParaRPr lang="en-US" altLang="zh-TW" smtClean="0"/>
          </a:p>
        </p:txBody>
      </p:sp>
      <p:sp>
        <p:nvSpPr>
          <p:cNvPr id="79875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987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zh-TW" altLang="zh-TW" smtClean="0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投影片圖像版面配置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0899" name="備忘稿版面配置區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zh-HK" altLang="en-US" smtClean="0"/>
          </a:p>
        </p:txBody>
      </p:sp>
      <p:sp>
        <p:nvSpPr>
          <p:cNvPr id="80900" name="投影片編號版面配置區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fld id="{4425A92B-8F29-4260-A256-FA109ED81CE5}" type="slidenum">
              <a:rPr lang="en-US" altLang="zh-TW" smtClean="0"/>
              <a:pPr/>
              <a:t>36</a:t>
            </a:fld>
            <a:endParaRPr lang="en-US" altLang="zh-TW" smtClean="0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fld id="{EFB4FF09-032A-4EFF-A668-94BC9DD13141}" type="slidenum">
              <a:rPr lang="en-US" altLang="zh-TW" smtClean="0"/>
              <a:pPr/>
              <a:t>37</a:t>
            </a:fld>
            <a:endParaRPr lang="en-US" altLang="zh-TW" smtClean="0"/>
          </a:p>
        </p:txBody>
      </p:sp>
      <p:sp>
        <p:nvSpPr>
          <p:cNvPr id="81923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2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zh-TW" altLang="zh-TW" smtClean="0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fld id="{41C7B35A-F496-44C4-9DF7-04A20D63D1AC}" type="slidenum">
              <a:rPr lang="en-US" altLang="zh-TW" smtClean="0"/>
              <a:pPr/>
              <a:t>38</a:t>
            </a:fld>
            <a:endParaRPr lang="en-US" altLang="zh-TW" smtClean="0"/>
          </a:p>
        </p:txBody>
      </p:sp>
      <p:sp>
        <p:nvSpPr>
          <p:cNvPr id="82947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294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zh-TW" altLang="zh-TW" smtClean="0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fld id="{74558633-855E-47B2-A48B-BAB5C3A14882}" type="slidenum">
              <a:rPr lang="en-US" altLang="zh-TW" smtClean="0"/>
              <a:pPr/>
              <a:t>39</a:t>
            </a:fld>
            <a:endParaRPr lang="en-US" altLang="zh-TW" smtClean="0"/>
          </a:p>
        </p:txBody>
      </p:sp>
      <p:sp>
        <p:nvSpPr>
          <p:cNvPr id="83971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397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zh-TW" altLang="zh-TW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fld id="{C0DB033D-5DE7-4E7B-A25D-2B2ECE2E4325}" type="slidenum">
              <a:rPr lang="en-US" altLang="zh-TW" smtClean="0"/>
              <a:pPr/>
              <a:t>4</a:t>
            </a:fld>
            <a:endParaRPr lang="en-US" altLang="zh-TW" smtClean="0"/>
          </a:p>
        </p:txBody>
      </p:sp>
      <p:sp>
        <p:nvSpPr>
          <p:cNvPr id="48131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zh-TW" altLang="zh-TW" smtClean="0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fld id="{A67E7EC0-503B-4984-ADEE-D6A26E78A660}" type="slidenum">
              <a:rPr lang="en-US" altLang="zh-TW" smtClean="0"/>
              <a:pPr/>
              <a:t>40</a:t>
            </a:fld>
            <a:endParaRPr lang="en-US" altLang="zh-TW" smtClean="0"/>
          </a:p>
        </p:txBody>
      </p:sp>
      <p:sp>
        <p:nvSpPr>
          <p:cNvPr id="84995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499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zh-TW" altLang="zh-TW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fld id="{C562A754-C44E-44BB-85AA-704963445AE6}" type="slidenum">
              <a:rPr lang="en-US" altLang="zh-TW" smtClean="0"/>
              <a:pPr/>
              <a:t>5</a:t>
            </a:fld>
            <a:endParaRPr lang="en-US" altLang="zh-TW" smtClean="0"/>
          </a:p>
        </p:txBody>
      </p:sp>
      <p:sp>
        <p:nvSpPr>
          <p:cNvPr id="49155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zh-TW" altLang="zh-TW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fld id="{E6F55BDC-7852-446E-B12A-5797B5419936}" type="slidenum">
              <a:rPr lang="en-US" altLang="zh-TW" smtClean="0"/>
              <a:pPr/>
              <a:t>6</a:t>
            </a:fld>
            <a:endParaRPr lang="en-US" altLang="zh-TW" smtClean="0"/>
          </a:p>
        </p:txBody>
      </p:sp>
      <p:sp>
        <p:nvSpPr>
          <p:cNvPr id="50179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8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zh-TW" altLang="zh-TW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fld id="{DE4F63FC-C7CA-4466-9B9C-2DE65DC63CBF}" type="slidenum">
              <a:rPr lang="en-US" altLang="zh-TW" smtClean="0"/>
              <a:pPr/>
              <a:t>7</a:t>
            </a:fld>
            <a:endParaRPr lang="en-US" altLang="zh-TW" smtClean="0"/>
          </a:p>
        </p:txBody>
      </p:sp>
      <p:sp>
        <p:nvSpPr>
          <p:cNvPr id="51203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zh-TW" altLang="zh-TW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fld id="{7A098D38-A53D-4FDA-8D7A-787B6CA94913}" type="slidenum">
              <a:rPr lang="en-US" altLang="zh-TW" smtClean="0"/>
              <a:pPr/>
              <a:t>8</a:t>
            </a:fld>
            <a:endParaRPr lang="en-US" altLang="zh-TW" smtClean="0"/>
          </a:p>
        </p:txBody>
      </p:sp>
      <p:sp>
        <p:nvSpPr>
          <p:cNvPr id="52227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zh-TW" altLang="zh-TW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fld id="{8D4E1576-896B-481A-B3D2-7115CE076E8E}" type="slidenum">
              <a:rPr lang="en-US" altLang="zh-TW" smtClean="0"/>
              <a:pPr/>
              <a:t>9</a:t>
            </a:fld>
            <a:endParaRPr lang="en-US" altLang="zh-TW" smtClean="0"/>
          </a:p>
        </p:txBody>
      </p:sp>
      <p:sp>
        <p:nvSpPr>
          <p:cNvPr id="53251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zh-TW" altLang="zh-TW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7"/>
          <p:cNvSpPr>
            <a:spLocks noChangeShapeType="1"/>
          </p:cNvSpPr>
          <p:nvPr/>
        </p:nvSpPr>
        <p:spPr bwMode="auto">
          <a:xfrm>
            <a:off x="1905000" y="1219200"/>
            <a:ext cx="0" cy="2057400"/>
          </a:xfrm>
          <a:prstGeom prst="line">
            <a:avLst/>
          </a:prstGeom>
          <a:noFill/>
          <a:ln w="34925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" name="Oval 8"/>
          <p:cNvSpPr>
            <a:spLocks noChangeArrowheads="1"/>
          </p:cNvSpPr>
          <p:nvPr/>
        </p:nvSpPr>
        <p:spPr bwMode="auto">
          <a:xfrm>
            <a:off x="163513" y="2103438"/>
            <a:ext cx="347662" cy="347662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algn="ctr" eaLnBrk="1" hangingPunct="1">
              <a:defRPr/>
            </a:pPr>
            <a:endParaRPr lang="zh-TW" altLang="zh-TW" sz="2400" smtClean="0">
              <a:latin typeface="Times New Roman" pitchFamily="18" charset="0"/>
            </a:endParaRPr>
          </a:p>
        </p:txBody>
      </p:sp>
      <p:sp>
        <p:nvSpPr>
          <p:cNvPr id="6" name="Oval 9"/>
          <p:cNvSpPr>
            <a:spLocks noChangeArrowheads="1"/>
          </p:cNvSpPr>
          <p:nvPr/>
        </p:nvSpPr>
        <p:spPr bwMode="auto">
          <a:xfrm>
            <a:off x="739775" y="2105025"/>
            <a:ext cx="349250" cy="347663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algn="ctr" eaLnBrk="1" hangingPunct="1">
              <a:defRPr/>
            </a:pPr>
            <a:endParaRPr lang="zh-TW" altLang="zh-TW" sz="2400" smtClean="0">
              <a:latin typeface="Times New Roman" pitchFamily="18" charset="0"/>
            </a:endParaRPr>
          </a:p>
        </p:txBody>
      </p:sp>
      <p:sp>
        <p:nvSpPr>
          <p:cNvPr id="7" name="Oval 10"/>
          <p:cNvSpPr>
            <a:spLocks noChangeArrowheads="1"/>
          </p:cNvSpPr>
          <p:nvPr/>
        </p:nvSpPr>
        <p:spPr bwMode="auto">
          <a:xfrm>
            <a:off x="1317625" y="2105025"/>
            <a:ext cx="347663" cy="347663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algn="ctr" eaLnBrk="1" hangingPunct="1">
              <a:defRPr/>
            </a:pPr>
            <a:endParaRPr lang="zh-TW" altLang="zh-TW" sz="2400" smtClean="0">
              <a:latin typeface="Times New Roman" pitchFamily="18" charset="0"/>
            </a:endParaRPr>
          </a:p>
        </p:txBody>
      </p:sp>
      <p:sp>
        <p:nvSpPr>
          <p:cNvPr id="9830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133600" y="1371600"/>
            <a:ext cx="6477000" cy="17526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zh-TW" altLang="en-US" noProof="0" smtClean="0"/>
              <a:t>按一下以編輯母片標題樣式</a:t>
            </a:r>
          </a:p>
        </p:txBody>
      </p:sp>
      <p:sp>
        <p:nvSpPr>
          <p:cNvPr id="9830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133600" y="3733800"/>
            <a:ext cx="6477000" cy="19812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pPr lvl="0"/>
            <a:r>
              <a:rPr lang="zh-TW" altLang="en-US" noProof="0" smtClean="0"/>
              <a:t>按一下以編輯母片副標題樣式</a:t>
            </a:r>
          </a:p>
        </p:txBody>
      </p:sp>
      <p:sp>
        <p:nvSpPr>
          <p:cNvPr id="8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7086600" y="6248400"/>
            <a:ext cx="1524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9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8100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0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2209800" y="6248400"/>
            <a:ext cx="12192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59C36B-3CB9-40B0-BB7C-FDF33216BDDA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427351689"/>
      </p:ext>
    </p:extLst>
  </p:cSld>
  <p:clrMapOvr>
    <a:masterClrMapping/>
  </p:clrMapOvr>
  <p:transition spd="slow">
    <p:randomBar dir="vert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517CB9-D706-4455-BB3A-150FA2C3CE5C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048556654"/>
      </p:ext>
    </p:extLst>
  </p:cSld>
  <p:clrMapOvr>
    <a:masterClrMapping/>
  </p:clrMapOvr>
  <p:transition spd="slow">
    <p:randomBar dir="vert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781800" y="190500"/>
            <a:ext cx="1752600" cy="5829300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1524000" y="190500"/>
            <a:ext cx="5105400" cy="5829300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1CD2CB-7814-45FA-B249-4A9AE3C25FB5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592342320"/>
      </p:ext>
    </p:extLst>
  </p:cSld>
  <p:clrMapOvr>
    <a:masterClrMapping/>
  </p:clrMapOvr>
  <p:transition spd="slow">
    <p:randomBar dir="vert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標題，文字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524000" y="190500"/>
            <a:ext cx="7010400" cy="152717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sz="half" idx="1"/>
          </p:nvPr>
        </p:nvSpPr>
        <p:spPr>
          <a:xfrm>
            <a:off x="1524000" y="1905000"/>
            <a:ext cx="3429000" cy="4114800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5105400" y="1905000"/>
            <a:ext cx="3429000" cy="4114800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B068E6-B8C6-4493-B86C-12E260C1A898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332789091"/>
      </p:ext>
    </p:extLst>
  </p:cSld>
  <p:clrMapOvr>
    <a:masterClrMapping/>
  </p:clrMapOvr>
  <p:transition spd="slow">
    <p:randomBar dir="vert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標題，物件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524000" y="190500"/>
            <a:ext cx="7010400" cy="152717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1524000" y="1905000"/>
            <a:ext cx="3429000" cy="4114800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5105400" y="1905000"/>
            <a:ext cx="3429000" cy="4114800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2E797A-9B61-4289-8897-5A5C5B599114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4089126806"/>
      </p:ext>
    </p:extLst>
  </p:cSld>
  <p:clrMapOvr>
    <a:masterClrMapping/>
  </p:clrMapOvr>
  <p:transition spd="slow">
    <p:randomBar dir="ver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EE42C8-5995-48EE-8ECA-87A31078E363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663024090"/>
      </p:ext>
    </p:extLst>
  </p:cSld>
  <p:clrMapOvr>
    <a:masterClrMapping/>
  </p:clrMapOvr>
  <p:transition spd="slow">
    <p:randomBar dir="vert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FBD55B-23F0-458D-9938-3EAE58AD1D2D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60224496"/>
      </p:ext>
    </p:extLst>
  </p:cSld>
  <p:clrMapOvr>
    <a:masterClrMapping/>
  </p:clrMapOvr>
  <p:transition spd="slow">
    <p:randomBar dir="vert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1524000" y="1905000"/>
            <a:ext cx="3429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5105400" y="1905000"/>
            <a:ext cx="3429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1A68A0-4988-4F6E-A7D5-24F8ED41AFFC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683066133"/>
      </p:ext>
    </p:extLst>
  </p:cSld>
  <p:clrMapOvr>
    <a:masterClrMapping/>
  </p:clrMapOvr>
  <p:transition spd="slow">
    <p:randomBar dir="vert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BE0744-D581-4F29-8C87-5ACCA2236D75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843738146"/>
      </p:ext>
    </p:extLst>
  </p:cSld>
  <p:clrMapOvr>
    <a:masterClrMapping/>
  </p:clrMapOvr>
  <p:transition spd="slow">
    <p:randomBar dir="vert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9D17CB-A391-4B57-A948-747255EF0C00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717723295"/>
      </p:ext>
    </p:extLst>
  </p:cSld>
  <p:clrMapOvr>
    <a:masterClrMapping/>
  </p:clrMapOvr>
  <p:transition spd="slow">
    <p:randomBar dir="vert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21BF4B-F80A-4D7F-A078-D4C0C0475F00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472569511"/>
      </p:ext>
    </p:extLst>
  </p:cSld>
  <p:clrMapOvr>
    <a:masterClrMapping/>
  </p:clrMapOvr>
  <p:transition spd="slow">
    <p:randomBar dir="vert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D9E7F2-CDDE-46C4-B264-F1645925435C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4079865226"/>
      </p:ext>
    </p:extLst>
  </p:cSld>
  <p:clrMapOvr>
    <a:masterClrMapping/>
  </p:clrMapOvr>
  <p:transition spd="slow">
    <p:randomBar dir="vert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TW" altLang="en-US" noProof="0" smtClean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04D39F-64FB-45C7-B9B9-FF628020B58F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437693158"/>
      </p:ext>
    </p:extLst>
  </p:cSld>
  <p:clrMapOvr>
    <a:masterClrMapping/>
  </p:clrMapOvr>
  <p:transition spd="slow">
    <p:randomBar dir="vert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524000" y="190500"/>
            <a:ext cx="7010400" cy="1527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524000" y="1905000"/>
            <a:ext cx="7010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</a:p>
        </p:txBody>
      </p:sp>
      <p:sp>
        <p:nvSpPr>
          <p:cNvPr id="9728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6294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00">
                <a:latin typeface="Arial" charset="0"/>
                <a:ea typeface="新細明體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9728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2766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000">
                <a:latin typeface="Arial" charset="0"/>
                <a:ea typeface="新細明體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9728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524000" y="6248400"/>
            <a:ext cx="1295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  <a:ea typeface="新細明體" charset="-120"/>
              </a:defRPr>
            </a:lvl1pPr>
          </a:lstStyle>
          <a:p>
            <a:pPr>
              <a:defRPr/>
            </a:pPr>
            <a:fld id="{F42D13C4-D8D3-424B-941E-420A758E5D52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1031" name="Line 7"/>
          <p:cNvSpPr>
            <a:spLocks noChangeShapeType="1"/>
          </p:cNvSpPr>
          <p:nvPr/>
        </p:nvSpPr>
        <p:spPr bwMode="auto">
          <a:xfrm flipV="1">
            <a:off x="1371600" y="304800"/>
            <a:ext cx="0" cy="129540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32" name="Oval 8"/>
          <p:cNvSpPr>
            <a:spLocks noChangeArrowheads="1"/>
          </p:cNvSpPr>
          <p:nvPr/>
        </p:nvSpPr>
        <p:spPr bwMode="auto">
          <a:xfrm>
            <a:off x="152400" y="838200"/>
            <a:ext cx="228600" cy="228600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algn="ctr" eaLnBrk="1" hangingPunct="1">
              <a:defRPr/>
            </a:pPr>
            <a:endParaRPr lang="zh-TW" altLang="zh-TW" sz="2400" smtClean="0">
              <a:latin typeface="Times New Roman" pitchFamily="18" charset="0"/>
            </a:endParaRPr>
          </a:p>
        </p:txBody>
      </p:sp>
      <p:sp>
        <p:nvSpPr>
          <p:cNvPr id="1033" name="Oval 9"/>
          <p:cNvSpPr>
            <a:spLocks noChangeArrowheads="1"/>
          </p:cNvSpPr>
          <p:nvPr/>
        </p:nvSpPr>
        <p:spPr bwMode="auto">
          <a:xfrm>
            <a:off x="539750" y="838200"/>
            <a:ext cx="228600" cy="228600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algn="ctr" eaLnBrk="1" hangingPunct="1">
              <a:defRPr/>
            </a:pPr>
            <a:endParaRPr lang="zh-TW" altLang="zh-TW" sz="2400" smtClean="0">
              <a:latin typeface="Times New Roman" pitchFamily="18" charset="0"/>
            </a:endParaRPr>
          </a:p>
        </p:txBody>
      </p:sp>
      <p:sp>
        <p:nvSpPr>
          <p:cNvPr id="1034" name="Oval 10"/>
          <p:cNvSpPr>
            <a:spLocks noChangeArrowheads="1"/>
          </p:cNvSpPr>
          <p:nvPr/>
        </p:nvSpPr>
        <p:spPr bwMode="auto">
          <a:xfrm>
            <a:off x="927100" y="838200"/>
            <a:ext cx="228600" cy="228600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algn="ctr" eaLnBrk="1" hangingPunct="1">
              <a:defRPr/>
            </a:pPr>
            <a:endParaRPr lang="zh-TW" altLang="zh-TW" sz="2400" smtClean="0">
              <a:latin typeface="Times New Roman" pitchFamily="18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2" r:id="rId1"/>
    <p:sldLayoutId id="2147483750" r:id="rId2"/>
    <p:sldLayoutId id="2147483751" r:id="rId3"/>
    <p:sldLayoutId id="2147483752" r:id="rId4"/>
    <p:sldLayoutId id="2147483753" r:id="rId5"/>
    <p:sldLayoutId id="2147483754" r:id="rId6"/>
    <p:sldLayoutId id="2147483755" r:id="rId7"/>
    <p:sldLayoutId id="2147483756" r:id="rId8"/>
    <p:sldLayoutId id="2147483757" r:id="rId9"/>
    <p:sldLayoutId id="2147483758" r:id="rId10"/>
    <p:sldLayoutId id="2147483759" r:id="rId11"/>
    <p:sldLayoutId id="2147483760" r:id="rId12"/>
    <p:sldLayoutId id="2147483761" r:id="rId13"/>
  </p:sldLayoutIdLst>
  <p:transition spd="slow">
    <p:randomBar dir="vert"/>
  </p:transition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kumimoji="1" sz="4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kumimoji="1" sz="4200">
          <a:solidFill>
            <a:schemeClr val="tx2"/>
          </a:solidFill>
          <a:latin typeface="Arial" charset="0"/>
          <a:ea typeface="新細明體" charset="-12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kumimoji="1" sz="4200">
          <a:solidFill>
            <a:schemeClr val="tx2"/>
          </a:solidFill>
          <a:latin typeface="Arial" charset="0"/>
          <a:ea typeface="新細明體" charset="-12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kumimoji="1" sz="4200">
          <a:solidFill>
            <a:schemeClr val="tx2"/>
          </a:solidFill>
          <a:latin typeface="Arial" charset="0"/>
          <a:ea typeface="新細明體" charset="-12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kumimoji="1" sz="4200">
          <a:solidFill>
            <a:schemeClr val="tx2"/>
          </a:solidFill>
          <a:latin typeface="Arial" charset="0"/>
          <a:ea typeface="新細明體" charset="-120"/>
        </a:defRPr>
      </a:lvl5pPr>
      <a:lvl6pPr marL="457200" algn="l" rtl="0" fontAlgn="base">
        <a:spcBef>
          <a:spcPct val="0"/>
        </a:spcBef>
        <a:spcAft>
          <a:spcPct val="0"/>
        </a:spcAft>
        <a:defRPr kumimoji="1" sz="4200">
          <a:solidFill>
            <a:schemeClr val="tx2"/>
          </a:solidFill>
          <a:latin typeface="Arial" charset="0"/>
          <a:ea typeface="新細明體" charset="-120"/>
        </a:defRPr>
      </a:lvl6pPr>
      <a:lvl7pPr marL="914400" algn="l" rtl="0" fontAlgn="base">
        <a:spcBef>
          <a:spcPct val="0"/>
        </a:spcBef>
        <a:spcAft>
          <a:spcPct val="0"/>
        </a:spcAft>
        <a:defRPr kumimoji="1" sz="4200">
          <a:solidFill>
            <a:schemeClr val="tx2"/>
          </a:solidFill>
          <a:latin typeface="Arial" charset="0"/>
          <a:ea typeface="新細明體" charset="-120"/>
        </a:defRPr>
      </a:lvl7pPr>
      <a:lvl8pPr marL="1371600" algn="l" rtl="0" fontAlgn="base">
        <a:spcBef>
          <a:spcPct val="0"/>
        </a:spcBef>
        <a:spcAft>
          <a:spcPct val="0"/>
        </a:spcAft>
        <a:defRPr kumimoji="1" sz="4200">
          <a:solidFill>
            <a:schemeClr val="tx2"/>
          </a:solidFill>
          <a:latin typeface="Arial" charset="0"/>
          <a:ea typeface="新細明體" charset="-120"/>
        </a:defRPr>
      </a:lvl8pPr>
      <a:lvl9pPr marL="1828800" algn="l" rtl="0" fontAlgn="base">
        <a:spcBef>
          <a:spcPct val="0"/>
        </a:spcBef>
        <a:spcAft>
          <a:spcPct val="0"/>
        </a:spcAft>
        <a:defRPr kumimoji="1" sz="4200">
          <a:solidFill>
            <a:schemeClr val="tx2"/>
          </a:solidFill>
          <a:latin typeface="Arial" charset="0"/>
          <a:ea typeface="新細明體" charset="-12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70000"/>
        <a:buFont typeface="Wingdings" pitchFamily="2" charset="2"/>
        <a:buChar char="¢"/>
        <a:defRPr kumimoji="1" sz="30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l"/>
        <a:defRPr kumimoji="1" sz="2800">
          <a:solidFill>
            <a:schemeClr val="tx2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•"/>
        <a:defRPr kumimoji="1" sz="2400">
          <a:solidFill>
            <a:schemeClr val="tx2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kumimoji="1" sz="2000">
          <a:solidFill>
            <a:schemeClr val="tx2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000">
          <a:solidFill>
            <a:schemeClr val="tx2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•"/>
        <a:defRPr kumimoji="1" sz="2000">
          <a:solidFill>
            <a:schemeClr val="tx2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•"/>
        <a:defRPr kumimoji="1" sz="2000">
          <a:solidFill>
            <a:schemeClr val="tx2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•"/>
        <a:defRPr kumimoji="1" sz="2000">
          <a:solidFill>
            <a:schemeClr val="tx2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•"/>
        <a:defRPr kumimoji="1" sz="2000">
          <a:solidFill>
            <a:schemeClr val="tx2"/>
          </a:solidFill>
          <a:latin typeface="+mn-lt"/>
          <a:ea typeface="+mn-ea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13" Type="http://schemas.openxmlformats.org/officeDocument/2006/relationships/image" Target="../media/image16.jpeg"/><Relationship Id="rId18" Type="http://schemas.openxmlformats.org/officeDocument/2006/relationships/hyperlink" Target="http://www.purelandsect.com/fdgsh/img/shjmngsh_tlh_d.jpg" TargetMode="External"/><Relationship Id="rId3" Type="http://schemas.openxmlformats.org/officeDocument/2006/relationships/hyperlink" Target="http://images.google.com.hk/imgres?imgurl=http://w3.pcjh.tp.edu.tw/nineyear/art/lily/image/%E4%BD%9B%E5%82%B3%E6%95%85%E4%BA%8B/%E7%99%BD%E8%B1%A1%E5%85%A5%E8%83%8E-%E7%99%BD%E8%B1%A1.jpg&amp;imgrefurl=http://w3.pcjh.tp.edu.tw/nineyear/art/lily/rightT-04.HTM&amp;h=313&amp;w=442&amp;sz=40&amp;tbnid=aqqj16iRlB8J:&amp;tbnh=87&amp;tbnw=123&amp;start=15&amp;prev=/images%3Fq%3D%25E4%25BD%259B%25E5%2582%25B3%26hl%3Dzh-TW%26lr%3D%26sa%3DG" TargetMode="External"/><Relationship Id="rId7" Type="http://schemas.openxmlformats.org/officeDocument/2006/relationships/hyperlink" Target="http://www.purelandsect.com/fdgsh/img/shjmngsh_hjj_d.jpg" TargetMode="External"/><Relationship Id="rId12" Type="http://schemas.openxmlformats.org/officeDocument/2006/relationships/hyperlink" Target="http://images.google.com.hk/imgres?imgurl=http://www.lyu.org.tw/India/photo/Pict0014.JPG&amp;imgrefurl=http://www.lyu.org.tw/India/India_02.htm&amp;h=274&amp;w=399&amp;sz=13&amp;tbnid=MZ8uZUzcfogJ:&amp;tbnh=82&amp;tbnw=119&amp;start=3&amp;prev=/images%3Fq%3D%25E8%2597%258D%25E6%25AF%2597%25E5%25B0%25BC%25E5%259C%2592%26hl%3Dzh-TW%26lr%3D%26sa%3DG" TargetMode="External"/><Relationship Id="rId17" Type="http://schemas.openxmlformats.org/officeDocument/2006/relationships/image" Target="../media/image18.jpeg"/><Relationship Id="rId2" Type="http://schemas.openxmlformats.org/officeDocument/2006/relationships/notesSlide" Target="../notesSlides/notesSlide13.xml"/><Relationship Id="rId16" Type="http://schemas.openxmlformats.org/officeDocument/2006/relationships/hyperlink" Target="http://www.purelandsect.com/fdgsh/img/shjmngsh_tzjsh_d.jpg" TargetMode="Externa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2.jpeg"/><Relationship Id="rId11" Type="http://schemas.openxmlformats.org/officeDocument/2006/relationships/image" Target="../media/image15.jpeg"/><Relationship Id="rId5" Type="http://schemas.openxmlformats.org/officeDocument/2006/relationships/hyperlink" Target="http://www.purelandsect.com/fdgsh/img/shjmngsh_my_d.jpg" TargetMode="External"/><Relationship Id="rId15" Type="http://schemas.openxmlformats.org/officeDocument/2006/relationships/image" Target="../media/image17.jpeg"/><Relationship Id="rId10" Type="http://schemas.openxmlformats.org/officeDocument/2006/relationships/hyperlink" Target="http://images.google.com.hk/imgres?imgurl=http://www.lyu.org.tw/India/photo/Pict0030.JPG&amp;imgrefurl=http://www.lyu.org.tw/India/India_02.htm&amp;h=340&amp;w=265&amp;sz=24&amp;tbnid=Rda-TT2LrskJ:&amp;tbnh=114&amp;tbnw=89&amp;start=1&amp;prev=/images%3Fq%3D%25E8%2597%258D%25E6%25AF%2597%25E5%25B0%25BC%25E5%259C%2592%26hl%3Dzh-TW%26lr%3D%26sa%3DG" TargetMode="External"/><Relationship Id="rId19" Type="http://schemas.openxmlformats.org/officeDocument/2006/relationships/image" Target="../media/image19.jpeg"/><Relationship Id="rId4" Type="http://schemas.openxmlformats.org/officeDocument/2006/relationships/image" Target="../media/image11.jpeg"/><Relationship Id="rId9" Type="http://schemas.openxmlformats.org/officeDocument/2006/relationships/image" Target="../media/image14.jpeg"/><Relationship Id="rId14" Type="http://schemas.openxmlformats.org/officeDocument/2006/relationships/hyperlink" Target="http://www.purelandsect.com/fdgsh/img/shjmngsh_lpn_d.jpg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jpe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jpeg"/><Relationship Id="rId13" Type="http://schemas.openxmlformats.org/officeDocument/2006/relationships/hyperlink" Target="http://www.purelandsect.com/fdgsh/img/shjmngsh_chuch1_d.jpg" TargetMode="External"/><Relationship Id="rId18" Type="http://schemas.openxmlformats.org/officeDocument/2006/relationships/image" Target="../media/image32.jpeg"/><Relationship Id="rId3" Type="http://schemas.openxmlformats.org/officeDocument/2006/relationships/hyperlink" Target="http://www.purelandsect.com/fdgsh/img/shjmngsh_zx_d.jpg" TargetMode="External"/><Relationship Id="rId21" Type="http://schemas.openxmlformats.org/officeDocument/2006/relationships/hyperlink" Target="http://www.purelandsect.com/fdgsh/img/shjmngsh_chyou_d.jpg" TargetMode="External"/><Relationship Id="rId7" Type="http://schemas.openxmlformats.org/officeDocument/2006/relationships/hyperlink" Target="http://www.purelandsect.com/fdgsh/img/shjmngsh_bwhg_d.jpg" TargetMode="External"/><Relationship Id="rId12" Type="http://schemas.openxmlformats.org/officeDocument/2006/relationships/image" Target="../media/image29.jpeg"/><Relationship Id="rId17" Type="http://schemas.openxmlformats.org/officeDocument/2006/relationships/hyperlink" Target="http://www.purelandsect.com/fdgsh/img/shjmngsh_qd_d.jpg" TargetMode="External"/><Relationship Id="rId2" Type="http://schemas.openxmlformats.org/officeDocument/2006/relationships/notesSlide" Target="../notesSlides/notesSlide16.xml"/><Relationship Id="rId16" Type="http://schemas.openxmlformats.org/officeDocument/2006/relationships/image" Target="../media/image31.jpeg"/><Relationship Id="rId20" Type="http://schemas.openxmlformats.org/officeDocument/2006/relationships/image" Target="../media/image33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6.jpeg"/><Relationship Id="rId11" Type="http://schemas.openxmlformats.org/officeDocument/2006/relationships/hyperlink" Target="http://www.purelandsect.com/fdgsh/img/shjmngsh_cdst_d.jpg" TargetMode="External"/><Relationship Id="rId24" Type="http://schemas.openxmlformats.org/officeDocument/2006/relationships/image" Target="../media/image35.jpeg"/><Relationship Id="rId5" Type="http://schemas.openxmlformats.org/officeDocument/2006/relationships/hyperlink" Target="http://www.purelandsect.com/fdgsh/img/shjmngsh_tzdsh_d.jpg" TargetMode="External"/><Relationship Id="rId15" Type="http://schemas.openxmlformats.org/officeDocument/2006/relationships/hyperlink" Target="http://www.purelandsect.com/fdgsh/img/shjmngsh_chuch2_d.jpg" TargetMode="External"/><Relationship Id="rId23" Type="http://schemas.openxmlformats.org/officeDocument/2006/relationships/hyperlink" Target="http://images.google.com.hk/imgres?imgurl=http://www.dha.ac.cn/images/bihuagushi/fozhuan/275.jpg&amp;imgrefurl=http://www.dha.ac.cn/zhishichuang/bihuagushi/fozhuangushi/chuyousimeng.htm&amp;h=237&amp;w=280&amp;sz=75&amp;tbnid=RLxEJuC_F-0J:&amp;tbnh=92&amp;tbnw=109&amp;start=2&amp;prev=/images%3Fq%3D%25E5%259B%259B%25E9%2596%2580%25E5%2587%25BA%25E9%2581%258A%26hl%3Dzh-TW%26lr%3D%26sa%3DG" TargetMode="External"/><Relationship Id="rId10" Type="http://schemas.openxmlformats.org/officeDocument/2006/relationships/image" Target="../media/image28.jpeg"/><Relationship Id="rId19" Type="http://schemas.openxmlformats.org/officeDocument/2006/relationships/hyperlink" Target="http://www.purelandsect.com/fdgsh/img/shjmngsh_mvp_d.jpg" TargetMode="External"/><Relationship Id="rId4" Type="http://schemas.openxmlformats.org/officeDocument/2006/relationships/image" Target="../media/image25.jpeg"/><Relationship Id="rId9" Type="http://schemas.openxmlformats.org/officeDocument/2006/relationships/hyperlink" Target="http://www.purelandsect.com/fdgsh/img/shjmngsh_hli_d.jpg" TargetMode="External"/><Relationship Id="rId14" Type="http://schemas.openxmlformats.org/officeDocument/2006/relationships/image" Target="../media/image30.jpeg"/><Relationship Id="rId22" Type="http://schemas.openxmlformats.org/officeDocument/2006/relationships/image" Target="../media/image34.jpe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jpeg"/><Relationship Id="rId13" Type="http://schemas.openxmlformats.org/officeDocument/2006/relationships/hyperlink" Target="http://www.purelandsect.com/fdgsh/img/shjmngsh_tshyl_d.jpg" TargetMode="External"/><Relationship Id="rId3" Type="http://schemas.openxmlformats.org/officeDocument/2006/relationships/hyperlink" Target="http://www.purelandsect.com/fdgsh/img/shjmngsh_xn_d.jpg" TargetMode="External"/><Relationship Id="rId7" Type="http://schemas.openxmlformats.org/officeDocument/2006/relationships/hyperlink" Target="http://www.purelandsect.com/fdgsh/img/shjmngsh_fbo_d.jpg" TargetMode="External"/><Relationship Id="rId12" Type="http://schemas.openxmlformats.org/officeDocument/2006/relationships/image" Target="../media/image40.jpeg"/><Relationship Id="rId2" Type="http://schemas.openxmlformats.org/officeDocument/2006/relationships/notesSlide" Target="../notesSlides/notesSlide17.xml"/><Relationship Id="rId16" Type="http://schemas.openxmlformats.org/officeDocument/2006/relationships/image" Target="../media/image42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7.jpeg"/><Relationship Id="rId11" Type="http://schemas.openxmlformats.org/officeDocument/2006/relationships/hyperlink" Target="http://www.purelandsect.com/fdgsh/img/shjmngsh_bycg_d.jpg" TargetMode="External"/><Relationship Id="rId5" Type="http://schemas.openxmlformats.org/officeDocument/2006/relationships/hyperlink" Target="http://images.google.com.hk/imgres?imgurl=http://www32.ocn.ne.jp/~mrhiro/bentchma4.jpg&amp;imgrefurl=http://www32.ocn.ne.jp/~mrhiro/buseki.htm&amp;h=381&amp;w=252&amp;sz=28&amp;tbnid=87T10s4FBGEJ:&amp;tbnh=118&amp;tbnw=78&amp;start=33&amp;prev=/images%3Fq%3D%25E8%258B%25A6%25E8%25A1%258C%26start%3D20%26hl%3Dzh-TW%26lr%3D%26sa%3DN" TargetMode="External"/><Relationship Id="rId15" Type="http://schemas.openxmlformats.org/officeDocument/2006/relationships/hyperlink" Target="http://images.google.com.hk/imgres?imgurl=http://vayo.at.infoseek.co.jp/image/04.jpg&amp;imgrefurl=http://vayo.at.infoseek.co.jp/eden08j.htm&amp;h=289&amp;w=402&amp;sz=8&amp;tbnid=is0nGfQGnosJ:&amp;tbnh=86&amp;tbnw=120&amp;start=61&amp;prev=/images%3Fq%3D%25E5%2587%25BA%25E5%25AE%25B6%26start%3D60%26hl%3Dzh-TW%26lr%3D%26sa%3DN" TargetMode="External"/><Relationship Id="rId10" Type="http://schemas.openxmlformats.org/officeDocument/2006/relationships/image" Target="../media/image39.jpeg"/><Relationship Id="rId4" Type="http://schemas.openxmlformats.org/officeDocument/2006/relationships/image" Target="../media/image36.jpeg"/><Relationship Id="rId9" Type="http://schemas.openxmlformats.org/officeDocument/2006/relationships/hyperlink" Target="http://www.purelandsect.com/fdgsh/img/shjmngsh_kxing_d.jpg" TargetMode="External"/><Relationship Id="rId14" Type="http://schemas.openxmlformats.org/officeDocument/2006/relationships/image" Target="../media/image41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jpeg"/><Relationship Id="rId13" Type="http://schemas.openxmlformats.org/officeDocument/2006/relationships/hyperlink" Target="http://images.google.com.hk/imgres?imgurl=http://www.domyojitenmangu.com/image/bodaiju.jpg&amp;imgrefurl=http://www.domyojitenmangu.com/bodaiju.shtml&amp;h=273&amp;w=212&amp;sz=10&amp;tbnid=2QNMP3u_fWMJ:&amp;tbnh=107&amp;tbnw=83&amp;start=1&amp;prev=/images%3Fq%3D%25E8%258F%25A9%25E6%258F%2590%25E6%25A8%25B9%26hl%3Dzh-TW%26lr%3D%26sa%3DG" TargetMode="External"/><Relationship Id="rId3" Type="http://schemas.openxmlformats.org/officeDocument/2006/relationships/hyperlink" Target="http://www.purelandsect.com/fdgsh/img/shjmngsh_jzshs_d.jpg" TargetMode="External"/><Relationship Id="rId7" Type="http://schemas.openxmlformats.org/officeDocument/2006/relationships/hyperlink" Target="http://www.purelandsect.com/fdgsh/img/shjmngsh_bxyfsh_d.jpg" TargetMode="External"/><Relationship Id="rId12" Type="http://schemas.openxmlformats.org/officeDocument/2006/relationships/image" Target="../media/image49.jpeg"/><Relationship Id="rId2" Type="http://schemas.openxmlformats.org/officeDocument/2006/relationships/notesSlide" Target="../notesSlides/notesSlide20.xml"/><Relationship Id="rId16" Type="http://schemas.openxmlformats.org/officeDocument/2006/relationships/image" Target="../media/image51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6.jpeg"/><Relationship Id="rId11" Type="http://schemas.openxmlformats.org/officeDocument/2006/relationships/hyperlink" Target="http://www.purelandsect.com/fdgsh/img/shjmngsh_ptqy_d.jpg" TargetMode="External"/><Relationship Id="rId5" Type="http://schemas.openxmlformats.org/officeDocument/2006/relationships/hyperlink" Target="http://www.purelandsect.com/fdgsh/img/shjmngsh_mon_d.jpg" TargetMode="External"/><Relationship Id="rId15" Type="http://schemas.openxmlformats.org/officeDocument/2006/relationships/hyperlink" Target="http://www.purelandsect.com/fdgsh/img/shjmngsh_ptsh_d.jpg" TargetMode="External"/><Relationship Id="rId10" Type="http://schemas.openxmlformats.org/officeDocument/2006/relationships/image" Target="../media/image48.jpeg"/><Relationship Id="rId4" Type="http://schemas.openxmlformats.org/officeDocument/2006/relationships/image" Target="../media/image45.jpeg"/><Relationship Id="rId9" Type="http://schemas.openxmlformats.org/officeDocument/2006/relationships/hyperlink" Target="http://www.purelandsect.com/fdgsh/img/shjmngsh_wdcf_d.jpg" TargetMode="External"/><Relationship Id="rId14" Type="http://schemas.openxmlformats.org/officeDocument/2006/relationships/image" Target="../media/image50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5.jpeg"/><Relationship Id="rId5" Type="http://schemas.openxmlformats.org/officeDocument/2006/relationships/image" Target="../media/image54.jpeg"/><Relationship Id="rId4" Type="http://schemas.openxmlformats.org/officeDocument/2006/relationships/image" Target="../media/image53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7.jpe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.jpeg"/><Relationship Id="rId13" Type="http://schemas.openxmlformats.org/officeDocument/2006/relationships/hyperlink" Target="http://www.purelandsect.com/fdgsh/img/shjmngsh_chf_d.jpg" TargetMode="External"/><Relationship Id="rId18" Type="http://schemas.openxmlformats.org/officeDocument/2006/relationships/image" Target="../media/image65.jpeg"/><Relationship Id="rId26" Type="http://schemas.openxmlformats.org/officeDocument/2006/relationships/image" Target="../media/image69.jpeg"/><Relationship Id="rId3" Type="http://schemas.openxmlformats.org/officeDocument/2006/relationships/hyperlink" Target="http://www.purelandsect.com/fdgsh/img/shjmngsh_lyy_d.jpg" TargetMode="External"/><Relationship Id="rId21" Type="http://schemas.openxmlformats.org/officeDocument/2006/relationships/hyperlink" Target="http://www.purelandsect.com/fdgsh/img/shjmngsh_shndz_d.jpg" TargetMode="External"/><Relationship Id="rId7" Type="http://schemas.openxmlformats.org/officeDocument/2006/relationships/hyperlink" Target="http://www.purelandsect.com/fdgsh/img/shjmngsh_zht_d.jpg" TargetMode="External"/><Relationship Id="rId12" Type="http://schemas.openxmlformats.org/officeDocument/2006/relationships/image" Target="../media/image62.jpeg"/><Relationship Id="rId17" Type="http://schemas.openxmlformats.org/officeDocument/2006/relationships/hyperlink" Target="http://www.purelandsect.com/fdgsh/img/shjmngsh_wdshf_d.jpg" TargetMode="External"/><Relationship Id="rId25" Type="http://schemas.openxmlformats.org/officeDocument/2006/relationships/hyperlink" Target="http://www.purelandsect.com/fdgsh/img/shjmngsh_qyjsh_d.jpg" TargetMode="External"/><Relationship Id="rId2" Type="http://schemas.openxmlformats.org/officeDocument/2006/relationships/notesSlide" Target="../notesSlides/notesSlide23.xml"/><Relationship Id="rId16" Type="http://schemas.openxmlformats.org/officeDocument/2006/relationships/image" Target="../media/image64.jpeg"/><Relationship Id="rId20" Type="http://schemas.openxmlformats.org/officeDocument/2006/relationships/image" Target="../media/image66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9.jpeg"/><Relationship Id="rId11" Type="http://schemas.openxmlformats.org/officeDocument/2006/relationships/hyperlink" Target="http://www.purelandsect.com/fdgsh/img/shjmngsh_shoulbq_d.jpg" TargetMode="External"/><Relationship Id="rId24" Type="http://schemas.openxmlformats.org/officeDocument/2006/relationships/image" Target="../media/image68.jpeg"/><Relationship Id="rId5" Type="http://schemas.openxmlformats.org/officeDocument/2006/relationships/hyperlink" Target="http://www.purelandsect.com/fdgsh/img/shjmngsh_flun_d.jpg" TargetMode="External"/><Relationship Id="rId15" Type="http://schemas.openxmlformats.org/officeDocument/2006/relationships/hyperlink" Target="http://www.purelandsect.com/fdgsh/img/shjmngsh_hyff_d.jpg" TargetMode="External"/><Relationship Id="rId23" Type="http://schemas.openxmlformats.org/officeDocument/2006/relationships/hyperlink" Target="http://www.purelandsect.com/fdgsh/img/shjmngsh_ljsh_d.jpg" TargetMode="External"/><Relationship Id="rId28" Type="http://schemas.openxmlformats.org/officeDocument/2006/relationships/image" Target="../media/image70.jpeg"/><Relationship Id="rId10" Type="http://schemas.openxmlformats.org/officeDocument/2006/relationships/image" Target="../media/image61.jpeg"/><Relationship Id="rId19" Type="http://schemas.openxmlformats.org/officeDocument/2006/relationships/hyperlink" Target="http://www.purelandsect.com/fdgsh/img/shjmngsh_wsch_d.jpg" TargetMode="External"/><Relationship Id="rId4" Type="http://schemas.openxmlformats.org/officeDocument/2006/relationships/image" Target="../media/image58.jpeg"/><Relationship Id="rId9" Type="http://schemas.openxmlformats.org/officeDocument/2006/relationships/hyperlink" Target="http://www.purelandsect.com/fdgsh/img/shjmngsh_shlxi_d.jpg" TargetMode="External"/><Relationship Id="rId14" Type="http://schemas.openxmlformats.org/officeDocument/2006/relationships/image" Target="../media/image63.jpeg"/><Relationship Id="rId22" Type="http://schemas.openxmlformats.org/officeDocument/2006/relationships/image" Target="../media/image67.jpeg"/><Relationship Id="rId27" Type="http://schemas.openxmlformats.org/officeDocument/2006/relationships/hyperlink" Target="http://www.purelandsect.com/fdgsh/img/shjmngsh_lsbq_d.jpg" TargetMode="Externa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4.jpeg"/><Relationship Id="rId3" Type="http://schemas.openxmlformats.org/officeDocument/2006/relationships/hyperlink" Target="http://www.purelandsect.com/fdgsh/img/shjmngsh_lyy_d.jpg" TargetMode="External"/><Relationship Id="rId7" Type="http://schemas.openxmlformats.org/officeDocument/2006/relationships/hyperlink" Target="http://www.purelandsect.com/fdgsh/img/shjmngsh_hyff_d.jpg" TargetMode="Externa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5.jpeg"/><Relationship Id="rId5" Type="http://schemas.openxmlformats.org/officeDocument/2006/relationships/hyperlink" Target="http://www.purelandsect.com/fdgsh/img/shjmngsh_wdshf_d.jpg" TargetMode="External"/><Relationship Id="rId4" Type="http://schemas.openxmlformats.org/officeDocument/2006/relationships/image" Target="../media/image58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4.jpeg"/><Relationship Id="rId4" Type="http://schemas.openxmlformats.org/officeDocument/2006/relationships/image" Target="../media/image73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7.jpeg"/><Relationship Id="rId4" Type="http://schemas.openxmlformats.org/officeDocument/2006/relationships/image" Target="../media/image76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79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82.jpeg"/><Relationship Id="rId13" Type="http://schemas.openxmlformats.org/officeDocument/2006/relationships/hyperlink" Target="http://www.purelandsect.com/fdgsh/img/shjmngsh_jcxj_d.jpg" TargetMode="External"/><Relationship Id="rId18" Type="http://schemas.openxmlformats.org/officeDocument/2006/relationships/image" Target="../media/image87.jpeg"/><Relationship Id="rId3" Type="http://schemas.openxmlformats.org/officeDocument/2006/relationships/hyperlink" Target="http://www.purelandsect.com/fdgsh/img/shjmngsh_ygml_d.jpg" TargetMode="External"/><Relationship Id="rId7" Type="http://schemas.openxmlformats.org/officeDocument/2006/relationships/hyperlink" Target="http://www.purelandsect.com/fdgsh/img/shjmngsh_nt_d.jpg" TargetMode="External"/><Relationship Id="rId12" Type="http://schemas.openxmlformats.org/officeDocument/2006/relationships/image" Target="../media/image84.jpeg"/><Relationship Id="rId17" Type="http://schemas.openxmlformats.org/officeDocument/2006/relationships/hyperlink" Target="http://www.purelandsect.com/fdgsh/img/shjmngsh_aml_d.jpg" TargetMode="External"/><Relationship Id="rId2" Type="http://schemas.openxmlformats.org/officeDocument/2006/relationships/notesSlide" Target="../notesSlides/notesSlide30.xml"/><Relationship Id="rId16" Type="http://schemas.openxmlformats.org/officeDocument/2006/relationships/image" Target="../media/image8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1.jpeg"/><Relationship Id="rId11" Type="http://schemas.openxmlformats.org/officeDocument/2006/relationships/hyperlink" Target="http://www.purelandsect.com/fdgsh/img/shjmngsh_jshl_d.jpg" TargetMode="External"/><Relationship Id="rId5" Type="http://schemas.openxmlformats.org/officeDocument/2006/relationships/hyperlink" Target="http://www.purelandsect.com/fdgsh/img/shjmngsh_cc_d.jpg" TargetMode="External"/><Relationship Id="rId15" Type="http://schemas.openxmlformats.org/officeDocument/2006/relationships/hyperlink" Target="http://www.purelandsect.com/fdgsh/img/shjmngsh_ggsh_d.jpg" TargetMode="External"/><Relationship Id="rId10" Type="http://schemas.openxmlformats.org/officeDocument/2006/relationships/image" Target="../media/image83.jpeg"/><Relationship Id="rId4" Type="http://schemas.openxmlformats.org/officeDocument/2006/relationships/image" Target="../media/image80.jpeg"/><Relationship Id="rId9" Type="http://schemas.openxmlformats.org/officeDocument/2006/relationships/hyperlink" Target="http://www.purelandsect.com/fdgsh/img/shjmngsh_bdny_d.jpg" TargetMode="External"/><Relationship Id="rId14" Type="http://schemas.openxmlformats.org/officeDocument/2006/relationships/image" Target="../media/image85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8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hyperlink" Target="http://images.google.com.hk/imgres?imgurl=http://wadaphoto.jp/kikou/images/taigold19.jpg&amp;imgrefurl=http://wadaphoto.jp/kikou/taigold1.htm&amp;h=600&amp;w=800&amp;sz=83&amp;tbnid=17xn85SgcmgJ:&amp;tbnh=106&amp;tbnw=141&amp;start=45&amp;prev=/images%3Fq%3D%25E6%25B6%2585%25E6%25A7%2583%26start%3D40%26hl%3Dzh-TW%26lr%3D%26sa%3DN" TargetMode="External"/><Relationship Id="rId13" Type="http://schemas.openxmlformats.org/officeDocument/2006/relationships/image" Target="../media/image94.jpeg"/><Relationship Id="rId18" Type="http://schemas.openxmlformats.org/officeDocument/2006/relationships/hyperlink" Target="http://images.google.com.hk/imgres?imgurl=http://www.phoenixtv.com.cn/fouyibl/0404_sheli/images/03_1_l.jpg&amp;imgrefurl=http://bulo.163.com/push/-0-03-G2Pd3p-3ssO.html&amp;h=450&amp;w=417&amp;sz=44&amp;tbnid=ilfY9ygnSnQJ:&amp;tbnh=123&amp;tbnw=114&amp;start=3&amp;prev=/images%3Fq%3D%25E4%25BD%259B%25E6%258C%2587%25E8%2588%258D%25E5%2588%25A9%26hl%3Dzh-TW%26lr%3D%26sa%3DG" TargetMode="External"/><Relationship Id="rId3" Type="http://schemas.openxmlformats.org/officeDocument/2006/relationships/image" Target="../media/image89.jpeg"/><Relationship Id="rId7" Type="http://schemas.openxmlformats.org/officeDocument/2006/relationships/image" Target="../media/image91.jpeg"/><Relationship Id="rId12" Type="http://schemas.openxmlformats.org/officeDocument/2006/relationships/hyperlink" Target="http://www.purelandsect.com/fdgsh/img/shjmngsh_sqdta_d.jpg" TargetMode="External"/><Relationship Id="rId17" Type="http://schemas.openxmlformats.org/officeDocument/2006/relationships/image" Target="../media/image96.jpeg"/><Relationship Id="rId2" Type="http://schemas.openxmlformats.org/officeDocument/2006/relationships/notesSlide" Target="../notesSlides/notesSlide32.xml"/><Relationship Id="rId16" Type="http://schemas.openxmlformats.org/officeDocument/2006/relationships/hyperlink" Target="http://www.purelandsect.com/fdgsh/img/shjmngsh_xlnyfd_d.jpg" TargetMode="External"/><Relationship Id="rId20" Type="http://schemas.openxmlformats.org/officeDocument/2006/relationships/image" Target="../media/image98.jpeg"/><Relationship Id="rId1" Type="http://schemas.openxmlformats.org/officeDocument/2006/relationships/slideLayout" Target="../slideLayouts/slideLayout12.xml"/><Relationship Id="rId6" Type="http://schemas.openxmlformats.org/officeDocument/2006/relationships/hyperlink" Target="http://images.google.com.hk/imgres?imgurl=http://grotto.cqol.cn/images/bdd11.jpg&amp;imgrefurl=http://grotto.cqol.cn/&amp;h=200&amp;w=317&amp;sz=22&amp;tbnid=K1aFQSJ1VqgJ:&amp;tbnh=71&amp;tbnw=113&amp;start=18&amp;prev=/images%3Fq%3D%25E6%25B6%2585%25E6%25A7%2583%26hl%3Dzh-TW%26lr%3D%26sa%3DG" TargetMode="External"/><Relationship Id="rId11" Type="http://schemas.openxmlformats.org/officeDocument/2006/relationships/image" Target="../media/image93.jpeg"/><Relationship Id="rId5" Type="http://schemas.openxmlformats.org/officeDocument/2006/relationships/image" Target="../media/image90.jpeg"/><Relationship Id="rId15" Type="http://schemas.openxmlformats.org/officeDocument/2006/relationships/image" Target="../media/image95.jpeg"/><Relationship Id="rId10" Type="http://schemas.openxmlformats.org/officeDocument/2006/relationships/hyperlink" Target="http://images.google.com.hk/imgres?imgurl=http://www.kt70.com/~r-s/focus/kuri/asia/temple/myanmar/shwethalyaung/01.jpg&amp;imgrefurl=http://www.kt70.com/~r-s/focus/kuri/asia/temple/myanmar/shwethalyaung/01.html&amp;h=600&amp;w=800&amp;sz=59&amp;tbnid=5kneGN4dTAMJ:&amp;tbnh=106&amp;tbnw=141&amp;start=49&amp;prev=/images%3Fq%3D%25E6%25B6%2585%25E6%25A7%2583%26start%3D40%26hl%3Dzh-TW%26lr%3D%26sa%3DN" TargetMode="External"/><Relationship Id="rId19" Type="http://schemas.openxmlformats.org/officeDocument/2006/relationships/image" Target="../media/image97.jpeg"/><Relationship Id="rId4" Type="http://schemas.openxmlformats.org/officeDocument/2006/relationships/hyperlink" Target="http://images.google.com.hk/imgres?imgurl=http://lunaluna.ddo.jp/d/thai/10.jpg&amp;imgrefurl=http://lunaluna.ddo.jp/d/iseki/thai/1.htm&amp;h=264&amp;w=400&amp;sz=12&amp;tbnid=urCkoUF2gO4J:&amp;tbnh=79&amp;tbnw=120&amp;start=20&amp;prev=/images%3Fq%3D%25E6%25B6%2585%25E6%25A7%2583%26hl%3Dzh-TW%26lr%3D%26sa%3DG" TargetMode="External"/><Relationship Id="rId9" Type="http://schemas.openxmlformats.org/officeDocument/2006/relationships/image" Target="../media/image92.jpeg"/><Relationship Id="rId14" Type="http://schemas.openxmlformats.org/officeDocument/2006/relationships/hyperlink" Target="http://www.purelandsect.com/fdgsh/img/shjmngsh_lkwsc_d.jpg" TargetMode="Externa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9.jpeg"/><Relationship Id="rId7" Type="http://schemas.openxmlformats.org/officeDocument/2006/relationships/image" Target="../media/image103.jpe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2.jpeg"/><Relationship Id="rId5" Type="http://schemas.openxmlformats.org/officeDocument/2006/relationships/image" Target="../media/image101.jpeg"/><Relationship Id="rId4" Type="http://schemas.openxmlformats.org/officeDocument/2006/relationships/image" Target="../media/image100.jpeg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hyperlink" Target="http://images.google.com.hk/imgres?imgurl=http://www.fodian.net/images/jz/LUYEYUAN.GIF&amp;imgrefurl=http://vip.rongshuxia.com/rss/bbs_viewart.rs%3Fbid%3D1557%26aid%3D66987&amp;h=285&amp;w=427&amp;sz=75&amp;tbnid=YD4oJosZOPUJ:&amp;tbnh=81&amp;tbnw=121&amp;start=2&amp;prev=/images%3Fq%3D%25E9%25B9%25BF%25E9%2587%258E%25E8%258B%2591%26hl%3Dzh-TW%26lr%3D%26sa%3DG" TargetMode="External"/><Relationship Id="rId13" Type="http://schemas.openxmlformats.org/officeDocument/2006/relationships/image" Target="../media/image50.jpeg"/><Relationship Id="rId18" Type="http://schemas.openxmlformats.org/officeDocument/2006/relationships/hyperlink" Target="http://images.google.com.hk/imgres?imgurl=http://www32.ocn.ne.jp/~mrhiro/bentchma4.jpg&amp;imgrefurl=http://www32.ocn.ne.jp/~mrhiro/buseki.htm&amp;h=381&amp;w=252&amp;sz=28&amp;tbnid=87T10s4FBGEJ:&amp;tbnh=118&amp;tbnw=78&amp;start=33&amp;prev=/images%3Fq%3D%25E8%258B%25A6%25E8%25A1%258C%26start%3D20%26hl%3Dzh-TW%26lr%3D%26sa%3DN" TargetMode="External"/><Relationship Id="rId26" Type="http://schemas.openxmlformats.org/officeDocument/2006/relationships/hyperlink" Target="http://images.google.com.hk/imgres?imgurl=http://www.lyu.org.tw/India/photo/Pict0014.JPG&amp;imgrefurl=http://www.lyu.org.tw/India/India_02.htm&amp;h=274&amp;w=399&amp;sz=13&amp;tbnid=MZ8uZUzcfogJ:&amp;tbnh=82&amp;tbnw=119&amp;start=3&amp;prev=/images%3Fq%3D%25E8%2597%258D%25E6%25AF%2597%25E5%25B0%25BC%25E5%259C%2592%26hl%3Dzh-TW%26lr%3D%26sa%3DG" TargetMode="External"/><Relationship Id="rId3" Type="http://schemas.openxmlformats.org/officeDocument/2006/relationships/hyperlink" Target="http://images.google.com.hk/imgres?imgurl=http://w3.pcjh.tp.edu.tw/nineyear/art/lily/image/%E4%BD%9B%E5%82%B3%E6%95%85%E4%BA%8B/%E7%99%BD%E8%B1%A1%E5%85%A5%E8%83%8E-%E7%99%BD%E8%B1%A1.jpg&amp;imgrefurl=http://w3.pcjh.tp.edu.tw/nineyear/art/lily/rightT-04.HTM&amp;h=313&amp;w=442&amp;sz=40&amp;tbnid=aqqj16iRlB8J:&amp;tbnh=87&amp;tbnw=123&amp;start=15&amp;prev=/images%3Fq%3D%25E4%25BD%259B%25E5%2582%25B3%26hl%3Dzh-TW%26lr%3D%26sa%3DG" TargetMode="External"/><Relationship Id="rId21" Type="http://schemas.openxmlformats.org/officeDocument/2006/relationships/image" Target="../media/image108.jpeg"/><Relationship Id="rId7" Type="http://schemas.openxmlformats.org/officeDocument/2006/relationships/image" Target="../media/image105.jpeg"/><Relationship Id="rId12" Type="http://schemas.openxmlformats.org/officeDocument/2006/relationships/hyperlink" Target="http://images.google.com.hk/imgres?imgurl=http://www.domyojitenmangu.com/image/bodaiju.jpg&amp;imgrefurl=http://www.domyojitenmangu.com/bodaiju.shtml&amp;h=273&amp;w=212&amp;sz=10&amp;tbnid=2QNMP3u_fWMJ:&amp;tbnh=107&amp;tbnw=83&amp;start=1&amp;prev=/images%3Fq%3D%25E8%258F%25A9%25E6%258F%2590%25E6%25A8%25B9%26hl%3Dzh-TW%26lr%3D%26sa%3DG" TargetMode="External"/><Relationship Id="rId17" Type="http://schemas.openxmlformats.org/officeDocument/2006/relationships/image" Target="../media/image42.jpeg"/><Relationship Id="rId25" Type="http://schemas.openxmlformats.org/officeDocument/2006/relationships/image" Target="../media/image15.jpeg"/><Relationship Id="rId2" Type="http://schemas.openxmlformats.org/officeDocument/2006/relationships/notesSlide" Target="../notesSlides/notesSlide34.xml"/><Relationship Id="rId16" Type="http://schemas.openxmlformats.org/officeDocument/2006/relationships/hyperlink" Target="http://images.google.com.hk/imgres?imgurl=http://vayo.at.infoseek.co.jp/image/04.jpg&amp;imgrefurl=http://vayo.at.infoseek.co.jp/eden08j.htm&amp;h=289&amp;w=402&amp;sz=8&amp;tbnid=is0nGfQGnosJ:&amp;tbnh=86&amp;tbnw=120&amp;start=61&amp;prev=/images%3Fq%3D%25E5%2587%25BA%25E5%25AE%25B6%26start%3D60%26hl%3Dzh-TW%26lr%3D%26sa%3DN" TargetMode="External"/><Relationship Id="rId20" Type="http://schemas.openxmlformats.org/officeDocument/2006/relationships/hyperlink" Target="http://images.google.com.hk/imgres?imgurl=http://homepage1.nifty.com/boddo/ajia/all/image/buddhamdv.jpg&amp;imgrefurl=http://homepage1.nifty.com/boddo/ajia/all/2chap17.html&amp;h=250&amp;w=359&amp;sz=24&amp;tbnid=PuPIIeLLpKsJ:&amp;tbnh=81&amp;tbnw=116&amp;start=34&amp;prev=/images%3Fq%3D%25E6%2588%2590%25E9%2581%2593%26start%3D20%26hl%3Dzh-TW%26lr%3D%26sa%3DN" TargetMode="External"/><Relationship Id="rId29" Type="http://schemas.openxmlformats.org/officeDocument/2006/relationships/image" Target="../media/image11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4.jpeg"/><Relationship Id="rId11" Type="http://schemas.openxmlformats.org/officeDocument/2006/relationships/image" Target="../media/image107.jpeg"/><Relationship Id="rId24" Type="http://schemas.openxmlformats.org/officeDocument/2006/relationships/hyperlink" Target="http://images.google.com.hk/imgres?imgurl=http://www.lyu.org.tw/India/photo/Pict0030.JPG&amp;imgrefurl=http://www.lyu.org.tw/India/India_02.htm&amp;h=340&amp;w=265&amp;sz=24&amp;tbnid=Rda-TT2LrskJ:&amp;tbnh=114&amp;tbnw=89&amp;start=1&amp;prev=/images%3Fq%3D%25E8%2597%258D%25E6%25AF%2597%25E5%25B0%25BC%25E5%259C%2592%26hl%3Dzh-TW%26lr%3D%26sa%3DG" TargetMode="External"/><Relationship Id="rId5" Type="http://schemas.openxmlformats.org/officeDocument/2006/relationships/hyperlink" Target="http://images.google.com.hk/imgres?imgurl=http://www.china-culture.com.cn/pictures/ww/ly/010717ww001/11.jpg&amp;imgrefurl=http://www.china-culture.com.cn/ww/ly/44.htm&amp;h=298&amp;w=400&amp;sz=54&amp;tbnid=8K7kBiM68b8J:&amp;tbnh=89&amp;tbnw=119&amp;start=34&amp;prev=/images%3Fq%3D%25E4%25BD%259B%25E5%2582%25B3%26start%3D20%26hl%3Dzh-TW%26lr%3D%26sa%3DN" TargetMode="External"/><Relationship Id="rId15" Type="http://schemas.openxmlformats.org/officeDocument/2006/relationships/image" Target="../media/image35.jpeg"/><Relationship Id="rId23" Type="http://schemas.openxmlformats.org/officeDocument/2006/relationships/image" Target="../media/image109.jpeg"/><Relationship Id="rId28" Type="http://schemas.openxmlformats.org/officeDocument/2006/relationships/hyperlink" Target="http://images.google.com.hk/imgres?imgurl=http://asagao.mo-blog.jp/photos/world_travel/nehan1.JPG&amp;imgrefurl=http://asagao.mo-blog.jp/photos/world_travel/nehan1.html&amp;h=375&amp;w=500&amp;sz=46&amp;tbnid=J4YCJ1OdjQgJ:&amp;tbnh=95&amp;tbnw=127&amp;start=5&amp;prev=/images%3Fq%3D%25E6%25B6%2585%25E6%25A7%2583%26hl%3Dzh-TW%26lr%3D%26sa%3DG" TargetMode="External"/><Relationship Id="rId10" Type="http://schemas.openxmlformats.org/officeDocument/2006/relationships/hyperlink" Target="http://images.google.com.hk/imgres?imgurl=http://www.ebud.net/new-news/fojiao/image/051101.jpg&amp;imgrefurl=http://www.ebud.net/new-news/fojiao/new-news_fojiao_20050111_4.html&amp;h=291&amp;w=221&amp;sz=99&amp;tbnid=Yp2GP4zKizsJ:&amp;tbnh=109&amp;tbnw=83&amp;start=2&amp;prev=/images%3Fq%3D%25E4%25BD%259B%25E6%2588%2590%25E9%2581%2593%26hl%3Dzh-TW%26lr%3D%26sa%3DG" TargetMode="External"/><Relationship Id="rId19" Type="http://schemas.openxmlformats.org/officeDocument/2006/relationships/image" Target="../media/image37.jpeg"/><Relationship Id="rId31" Type="http://schemas.openxmlformats.org/officeDocument/2006/relationships/image" Target="../media/image111.jpeg"/><Relationship Id="rId4" Type="http://schemas.openxmlformats.org/officeDocument/2006/relationships/image" Target="../media/image11.jpeg"/><Relationship Id="rId9" Type="http://schemas.openxmlformats.org/officeDocument/2006/relationships/image" Target="../media/image106.jpeg"/><Relationship Id="rId14" Type="http://schemas.openxmlformats.org/officeDocument/2006/relationships/hyperlink" Target="http://images.google.com.hk/imgres?imgurl=http://www.dha.ac.cn/images/bihuagushi/fozhuan/275.jpg&amp;imgrefurl=http://www.dha.ac.cn/zhishichuang/bihuagushi/fozhuangushi/chuyousimeng.htm&amp;h=237&amp;w=280&amp;sz=75&amp;tbnid=RLxEJuC_F-0J:&amp;tbnh=92&amp;tbnw=109&amp;start=2&amp;prev=/images%3Fq%3D%25E5%259B%259B%25E9%2596%2580%25E5%2587%25BA%25E9%2581%258A%26hl%3Dzh-TW%26lr%3D%26sa%3DG" TargetMode="External"/><Relationship Id="rId22" Type="http://schemas.openxmlformats.org/officeDocument/2006/relationships/hyperlink" Target="http://images.google.com.hk/imgres?imgurl=http://www.j-theravada.net/gallery/satori.jpg&amp;imgrefurl=http://www.j-theravada.net/gallery/srilanka.html&amp;h=531&amp;w=490&amp;sz=64&amp;tbnid=9mJf6aJjF18J:&amp;tbnh=129&amp;tbnw=119&amp;start=54&amp;prev=/images%3Fq%3D%25E6%2588%2590%25E9%2581%2593%26start%3D40%26hl%3Dzh-TW%26lr%3D%26sa%3DN" TargetMode="External"/><Relationship Id="rId27" Type="http://schemas.openxmlformats.org/officeDocument/2006/relationships/image" Target="../media/image16.jpeg"/><Relationship Id="rId30" Type="http://schemas.openxmlformats.org/officeDocument/2006/relationships/hyperlink" Target="http://images.google.com.hk/imgres?imgurl=http://www.suiyokai.org/oka/butuzo/nehan.gif&amp;imgrefurl=http://www.suiyokai.org/oka/butuzo/nehan.htm&amp;h=217&amp;w=390&amp;sz=70&amp;tbnid=X38I04iCR1kJ:&amp;tbnh=66&amp;tbnw=119&amp;start=4&amp;prev=/images%3Fq%3D%25E6%25B6%2585%25E6%25A7%2583%26hl%3Dzh-TW%26lr%3D%26sa%3DG" TargetMode="Externa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9.jpe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2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urelandsect.com/fdgsh/img/shjmngsh_jj_d.jpg" TargetMode="External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3.jpeg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images.google.com.hk/imgres?imgurl=http://fh6688.com.tw/catalog/images/33300001.jpg&amp;imgrefurl=http://fh6688.com.tw/catalog/index.php%3FcPath%3D25_160&amp;h=394&amp;w=300&amp;sz=24&amp;tbnid=mIEZn1R99t4J:&amp;tbnh=120&amp;tbnw=91&amp;start=72&amp;prev=/images%3Fq%3D%25E9%2587%258B%25E8%25BF%25A6%25E7%2589%259F%25E5%25B0%25BC%25E4%25BD%259B%26start%3D60%26hl%3Dzh-TW%26lr%3D%26sa%3DN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zh-TW" altLang="en-GB" sz="6600" smtClean="0">
                <a:solidFill>
                  <a:srgbClr val="FF3300"/>
                </a:solidFill>
                <a:ea typeface="文鼎中粗隸" pitchFamily="49" charset="-120"/>
              </a:rPr>
              <a:t>人間佛陀</a:t>
            </a:r>
            <a:endParaRPr lang="zh-TW" altLang="en-US" sz="6600" smtClean="0">
              <a:solidFill>
                <a:srgbClr val="FF3300"/>
              </a:solidFill>
              <a:ea typeface="文鼎中粗隸" pitchFamily="49" charset="-120"/>
            </a:endParaRPr>
          </a:p>
        </p:txBody>
      </p:sp>
      <p:sp>
        <p:nvSpPr>
          <p:cNvPr id="3075" name="副標題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l" eaLnBrk="1" hangingPunct="1"/>
            <a:r>
              <a:rPr lang="zh-TW" altLang="en-US" smtClean="0">
                <a:solidFill>
                  <a:srgbClr val="7030A0"/>
                </a:solidFill>
              </a:rPr>
              <a:t>陳家寶醫生</a:t>
            </a:r>
            <a:endParaRPr lang="en-US" altLang="zh-TW" smtClean="0">
              <a:solidFill>
                <a:srgbClr val="7030A0"/>
              </a:solidFill>
            </a:endParaRPr>
          </a:p>
          <a:p>
            <a:pPr algn="l" eaLnBrk="1" hangingPunct="1"/>
            <a:r>
              <a:rPr lang="en-US" altLang="zh-TW" sz="2400" smtClean="0">
                <a:solidFill>
                  <a:srgbClr val="7030A0"/>
                </a:solidFill>
              </a:rPr>
              <a:t>www.mind2spirit.com</a:t>
            </a:r>
            <a:endParaRPr lang="zh-TW" altLang="en-US" sz="2400" smtClean="0">
              <a:solidFill>
                <a:srgbClr val="7030A0"/>
              </a:solidFill>
            </a:endParaRPr>
          </a:p>
        </p:txBody>
      </p:sp>
      <p:pic>
        <p:nvPicPr>
          <p:cNvPr id="3076" name="Picture 5" descr="佛陀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5963" y="2781300"/>
            <a:ext cx="2794000" cy="3638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randomBar dir="vert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TW" altLang="en-US" sz="6000" smtClean="0">
                <a:solidFill>
                  <a:srgbClr val="FF3300"/>
                </a:solidFill>
                <a:latin typeface="文鼎中粗隸" pitchFamily="49" charset="-120"/>
                <a:ea typeface="文鼎中粗隸" pitchFamily="49" charset="-120"/>
              </a:rPr>
              <a:t>六十二見 </a:t>
            </a:r>
            <a:r>
              <a:rPr lang="en-US" altLang="zh-TW" sz="6000" smtClean="0">
                <a:solidFill>
                  <a:srgbClr val="FF3300"/>
                </a:solidFill>
                <a:latin typeface="文鼎中粗隸" pitchFamily="49" charset="-120"/>
                <a:ea typeface="文鼎中粗隸" pitchFamily="49" charset="-120"/>
              </a:rPr>
              <a:t>/ </a:t>
            </a:r>
            <a:r>
              <a:rPr lang="zh-TW" altLang="en-US" sz="6000" smtClean="0">
                <a:solidFill>
                  <a:srgbClr val="FF3300"/>
                </a:solidFill>
                <a:latin typeface="文鼎中粗隸" pitchFamily="49" charset="-120"/>
                <a:ea typeface="文鼎中粗隸" pitchFamily="49" charset="-120"/>
              </a:rPr>
              <a:t>梵動經</a:t>
            </a:r>
            <a:r>
              <a:rPr lang="zh-TW" altLang="en-US" smtClean="0"/>
              <a:t> 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zh-TW" altLang="en-US" sz="2600" smtClean="0">
                <a:latin typeface="文鼎中粗隸" pitchFamily="49" charset="-120"/>
                <a:ea typeface="文鼎中粗隸" pitchFamily="49" charset="-120"/>
              </a:rPr>
              <a:t>常見論</a:t>
            </a:r>
          </a:p>
          <a:p>
            <a:pPr eaLnBrk="1" hangingPunct="1">
              <a:lnSpc>
                <a:spcPct val="80000"/>
              </a:lnSpc>
            </a:pPr>
            <a:r>
              <a:rPr lang="zh-TW" altLang="en-US" sz="2600" smtClean="0">
                <a:latin typeface="文鼎中粗隸" pitchFamily="49" charset="-120"/>
                <a:ea typeface="文鼎中粗隸" pitchFamily="49" charset="-120"/>
              </a:rPr>
              <a:t>半常半無常論</a:t>
            </a:r>
          </a:p>
          <a:p>
            <a:pPr eaLnBrk="1" hangingPunct="1">
              <a:lnSpc>
                <a:spcPct val="80000"/>
              </a:lnSpc>
            </a:pPr>
            <a:r>
              <a:rPr lang="zh-TW" altLang="en-US" sz="2600" smtClean="0">
                <a:latin typeface="文鼎中粗隸" pitchFamily="49" charset="-120"/>
                <a:ea typeface="文鼎中粗隸" pitchFamily="49" charset="-120"/>
              </a:rPr>
              <a:t>有邊無邊論</a:t>
            </a:r>
          </a:p>
          <a:p>
            <a:pPr eaLnBrk="1" hangingPunct="1">
              <a:lnSpc>
                <a:spcPct val="80000"/>
              </a:lnSpc>
            </a:pPr>
            <a:r>
              <a:rPr lang="zh-TW" altLang="en-US" sz="2600" smtClean="0">
                <a:latin typeface="文鼎中粗隸" pitchFamily="49" charset="-120"/>
                <a:ea typeface="文鼎中粗隸" pitchFamily="49" charset="-120"/>
              </a:rPr>
              <a:t>種種論	對事全無定見</a:t>
            </a:r>
          </a:p>
          <a:p>
            <a:pPr eaLnBrk="1" hangingPunct="1">
              <a:lnSpc>
                <a:spcPct val="80000"/>
              </a:lnSpc>
            </a:pPr>
            <a:r>
              <a:rPr lang="zh-TW" altLang="en-US" sz="2600" smtClean="0">
                <a:latin typeface="文鼎中粗隸" pitchFamily="49" charset="-120"/>
                <a:ea typeface="文鼎中粗隸" pitchFamily="49" charset="-120"/>
              </a:rPr>
              <a:t>無因論</a:t>
            </a:r>
          </a:p>
          <a:p>
            <a:pPr eaLnBrk="1" hangingPunct="1">
              <a:lnSpc>
                <a:spcPct val="80000"/>
              </a:lnSpc>
            </a:pPr>
            <a:r>
              <a:rPr lang="zh-TW" altLang="en-US" sz="2600" smtClean="0">
                <a:latin typeface="文鼎中粗隸" pitchFamily="49" charset="-120"/>
                <a:ea typeface="文鼎中粗隸" pitchFamily="49" charset="-120"/>
              </a:rPr>
              <a:t>死後有想無想非想非非想論</a:t>
            </a:r>
          </a:p>
          <a:p>
            <a:pPr eaLnBrk="1" hangingPunct="1">
              <a:lnSpc>
                <a:spcPct val="80000"/>
              </a:lnSpc>
            </a:pPr>
            <a:r>
              <a:rPr lang="zh-TW" altLang="en-US" sz="2600" smtClean="0">
                <a:latin typeface="文鼎中粗隸" pitchFamily="49" charset="-120"/>
                <a:ea typeface="文鼎中粗隸" pitchFamily="49" charset="-120"/>
              </a:rPr>
              <a:t>斷滅論</a:t>
            </a:r>
          </a:p>
          <a:p>
            <a:pPr eaLnBrk="1" hangingPunct="1">
              <a:lnSpc>
                <a:spcPct val="80000"/>
              </a:lnSpc>
            </a:pPr>
            <a:r>
              <a:rPr lang="zh-TW" altLang="en-US" sz="2600" smtClean="0">
                <a:latin typeface="文鼎中粗隸" pitchFamily="49" charset="-120"/>
                <a:ea typeface="文鼎中粗隸" pitchFamily="49" charset="-120"/>
              </a:rPr>
              <a:t>現世涅槃論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zh-TW" altLang="en-US" sz="2600" smtClean="0">
                <a:latin typeface="文鼎中粗隸" pitchFamily="49" charset="-120"/>
                <a:ea typeface="文鼎中粗隸" pitchFamily="49" charset="-120"/>
              </a:rPr>
              <a:t>	有五種見 </a:t>
            </a:r>
            <a:r>
              <a:rPr lang="en-US" altLang="zh-TW" sz="2600" smtClean="0">
                <a:latin typeface="文鼎中粗隸" pitchFamily="49" charset="-120"/>
                <a:ea typeface="文鼎中粗隸" pitchFamily="49" charset="-120"/>
              </a:rPr>
              <a:t>: </a:t>
            </a:r>
            <a:r>
              <a:rPr lang="zh-TW" altLang="en-US" sz="2600" smtClean="0">
                <a:latin typeface="文鼎中粗隸" pitchFamily="49" charset="-120"/>
                <a:ea typeface="文鼎中粗隸" pitchFamily="49" charset="-120"/>
              </a:rPr>
              <a:t>一於現在五欲自恣</a:t>
            </a:r>
            <a:r>
              <a:rPr lang="en-US" altLang="zh-TW" sz="2600" smtClean="0">
                <a:latin typeface="文鼎中粗隸" pitchFamily="49" charset="-120"/>
                <a:ea typeface="文鼎中粗隸" pitchFamily="49" charset="-120"/>
              </a:rPr>
              <a:t>, </a:t>
            </a:r>
            <a:r>
              <a:rPr lang="zh-TW" altLang="en-US" sz="2600" smtClean="0">
                <a:latin typeface="文鼎中粗隸" pitchFamily="49" charset="-120"/>
                <a:ea typeface="文鼎中粗隸" pitchFamily="49" charset="-120"/>
              </a:rPr>
              <a:t>二至五以初禪至四禪為至高境界</a:t>
            </a:r>
          </a:p>
        </p:txBody>
      </p:sp>
    </p:spTree>
  </p:cSld>
  <p:clrMapOvr>
    <a:masterClrMapping/>
  </p:clrMapOvr>
  <p:transition spd="slow">
    <p:randomBar dir="vert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5" descr="http://pnewsapp.tc.qq.com/newsapp_bt/0/om_1237891/64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0163" y="1052513"/>
            <a:ext cx="3744912" cy="2262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5" name="標題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zh-TW" altLang="en-US" sz="6600" smtClean="0">
                <a:solidFill>
                  <a:srgbClr val="FF0000"/>
                </a:solidFill>
              </a:rPr>
              <a:t>佛陀的生平</a:t>
            </a:r>
          </a:p>
        </p:txBody>
      </p:sp>
      <p:sp>
        <p:nvSpPr>
          <p:cNvPr id="13316" name="副標題 4"/>
          <p:cNvSpPr>
            <a:spLocks noGrp="1"/>
          </p:cNvSpPr>
          <p:nvPr>
            <p:ph type="subTitle" idx="1"/>
          </p:nvPr>
        </p:nvSpPr>
        <p:spPr>
          <a:xfrm>
            <a:off x="1619250" y="3733800"/>
            <a:ext cx="6991350" cy="1981200"/>
          </a:xfrm>
        </p:spPr>
        <p:txBody>
          <a:bodyPr/>
          <a:lstStyle/>
          <a:p>
            <a:pPr eaLnBrk="1" hangingPunct="1"/>
            <a:r>
              <a:rPr lang="zh-TW" altLang="en-US" sz="6000" smtClean="0">
                <a:solidFill>
                  <a:srgbClr val="7030A0"/>
                </a:solidFill>
              </a:rPr>
              <a:t>生</a:t>
            </a:r>
            <a:r>
              <a:rPr lang="en-US" altLang="zh-TW" sz="6000" smtClean="0">
                <a:solidFill>
                  <a:srgbClr val="7030A0"/>
                </a:solidFill>
              </a:rPr>
              <a:t>	</a:t>
            </a:r>
            <a:r>
              <a:rPr lang="zh-TW" altLang="en-US" sz="6000" smtClean="0">
                <a:solidFill>
                  <a:srgbClr val="7030A0"/>
                </a:solidFill>
              </a:rPr>
              <a:t>老</a:t>
            </a:r>
            <a:r>
              <a:rPr lang="en-US" altLang="zh-TW" sz="6000" smtClean="0">
                <a:solidFill>
                  <a:srgbClr val="7030A0"/>
                </a:solidFill>
              </a:rPr>
              <a:t>	</a:t>
            </a:r>
            <a:r>
              <a:rPr lang="zh-TW" altLang="en-US" sz="6000" smtClean="0">
                <a:solidFill>
                  <a:srgbClr val="7030A0"/>
                </a:solidFill>
              </a:rPr>
              <a:t>病</a:t>
            </a:r>
            <a:r>
              <a:rPr lang="en-US" altLang="zh-TW" sz="6000" smtClean="0">
                <a:solidFill>
                  <a:srgbClr val="7030A0"/>
                </a:solidFill>
              </a:rPr>
              <a:t>	</a:t>
            </a:r>
            <a:r>
              <a:rPr lang="zh-TW" altLang="en-US" sz="6000" smtClean="0">
                <a:solidFill>
                  <a:srgbClr val="7030A0"/>
                </a:solidFill>
              </a:rPr>
              <a:t>死</a:t>
            </a:r>
          </a:p>
        </p:txBody>
      </p:sp>
    </p:spTree>
  </p:cSld>
  <p:clrMapOvr>
    <a:masterClrMapping/>
  </p:clrMapOvr>
  <p:transition spd="slow">
    <p:randomBar dir="vert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TW" altLang="en-US" sz="6000" smtClean="0">
                <a:solidFill>
                  <a:srgbClr val="FF3300"/>
                </a:solidFill>
              </a:rPr>
              <a:t>佛陀的啟示在人間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74675" y="1844675"/>
            <a:ext cx="8569325" cy="467995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zh-TW" altLang="en-US" sz="2000" smtClean="0">
                <a:latin typeface="文鼎中粗隸" pitchFamily="49" charset="-120"/>
                <a:ea typeface="文鼎中粗隸" pitchFamily="49" charset="-120"/>
              </a:rPr>
              <a:t>悉達多的誕生	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zh-TW" altLang="en-US" sz="2000" smtClean="0">
                <a:latin typeface="文鼎中粗隸" pitchFamily="49" charset="-120"/>
                <a:ea typeface="文鼎中粗隸" pitchFamily="49" charset="-120"/>
              </a:rPr>
              <a:t>		四月初八／無憂樹／藍毗尼園</a:t>
            </a:r>
          </a:p>
          <a:p>
            <a:pPr eaLnBrk="1" hangingPunct="1">
              <a:lnSpc>
                <a:spcPct val="80000"/>
              </a:lnSpc>
            </a:pPr>
            <a:r>
              <a:rPr lang="zh-TW" altLang="en-US" sz="2000" smtClean="0">
                <a:latin typeface="文鼎中粗隸" pitchFamily="49" charset="-120"/>
                <a:ea typeface="文鼎中粗隸" pitchFamily="49" charset="-120"/>
              </a:rPr>
              <a:t>早年生活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zh-TW" altLang="en-US" sz="2000" smtClean="0">
                <a:latin typeface="文鼎中粗隸" pitchFamily="49" charset="-120"/>
                <a:ea typeface="文鼎中粗隸" pitchFamily="49" charset="-120"/>
              </a:rPr>
              <a:t>		生活與學習</a:t>
            </a:r>
            <a:r>
              <a:rPr lang="en-US" altLang="zh-TW" sz="2000" smtClean="0">
                <a:latin typeface="文鼎中粗隸" pitchFamily="49" charset="-120"/>
                <a:ea typeface="文鼎中粗隸" pitchFamily="49" charset="-120"/>
              </a:rPr>
              <a:t>, </a:t>
            </a:r>
            <a:r>
              <a:rPr lang="zh-TW" altLang="en-US" sz="2000" smtClean="0">
                <a:latin typeface="文鼎中粗隸" pitchFamily="49" charset="-120"/>
                <a:ea typeface="文鼎中粗隸" pitchFamily="49" charset="-120"/>
              </a:rPr>
              <a:t>少年時的煩惱 </a:t>
            </a:r>
            <a:r>
              <a:rPr lang="en-US" altLang="zh-TW" sz="2000" smtClean="0">
                <a:latin typeface="文鼎中粗隸" pitchFamily="49" charset="-120"/>
                <a:ea typeface="文鼎中粗隸" pitchFamily="49" charset="-120"/>
              </a:rPr>
              <a:t>, </a:t>
            </a:r>
            <a:r>
              <a:rPr lang="zh-TW" altLang="en-US" sz="2000" smtClean="0">
                <a:latin typeface="文鼎中粗隸" pitchFamily="49" charset="-120"/>
                <a:ea typeface="文鼎中粗隸" pitchFamily="49" charset="-120"/>
              </a:rPr>
              <a:t>結婚</a:t>
            </a:r>
            <a:r>
              <a:rPr lang="en-US" altLang="zh-TW" sz="2000" smtClean="0">
                <a:latin typeface="文鼎中粗隸" pitchFamily="49" charset="-120"/>
                <a:ea typeface="文鼎中粗隸" pitchFamily="49" charset="-120"/>
              </a:rPr>
              <a:t>, </a:t>
            </a:r>
            <a:r>
              <a:rPr lang="zh-TW" altLang="en-US" sz="2000" smtClean="0">
                <a:latin typeface="文鼎中粗隸" pitchFamily="49" charset="-120"/>
                <a:ea typeface="文鼎中粗隸" pitchFamily="49" charset="-120"/>
              </a:rPr>
              <a:t>出家</a:t>
            </a:r>
          </a:p>
          <a:p>
            <a:pPr eaLnBrk="1" hangingPunct="1">
              <a:lnSpc>
                <a:spcPct val="80000"/>
              </a:lnSpc>
            </a:pPr>
            <a:r>
              <a:rPr kumimoji="0" lang="zh-TW" altLang="en-US" sz="2000" smtClean="0">
                <a:latin typeface="文鼎中粗隸" pitchFamily="49" charset="-120"/>
                <a:ea typeface="文鼎中粗隸" pitchFamily="49" charset="-120"/>
              </a:rPr>
              <a:t>出家求</a:t>
            </a:r>
            <a:r>
              <a:rPr lang="zh-TW" altLang="en-US" sz="2000" smtClean="0">
                <a:latin typeface="文鼎中粗隸" pitchFamily="49" charset="-120"/>
                <a:ea typeface="文鼎中粗隸" pitchFamily="49" charset="-120"/>
              </a:rPr>
              <a:t>道 二十九至三十四歲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zh-TW" altLang="en-US" sz="2000" smtClean="0">
                <a:latin typeface="文鼎中粗隸" pitchFamily="49" charset="-120"/>
                <a:ea typeface="文鼎中粗隸" pitchFamily="49" charset="-120"/>
              </a:rPr>
              <a:t>		 頻婆娑羅王的會見</a:t>
            </a:r>
            <a:r>
              <a:rPr lang="en-US" altLang="zh-TW" sz="2000" smtClean="0">
                <a:latin typeface="文鼎中粗隸" pitchFamily="49" charset="-120"/>
                <a:ea typeface="文鼎中粗隸" pitchFamily="49" charset="-120"/>
              </a:rPr>
              <a:t>, </a:t>
            </a:r>
            <a:r>
              <a:rPr lang="zh-TW" altLang="en-US" sz="2000" smtClean="0">
                <a:latin typeface="文鼎中粗隸" pitchFamily="49" charset="-120"/>
                <a:ea typeface="文鼎中粗隸" pitchFamily="49" charset="-120"/>
              </a:rPr>
              <a:t>訪問阿羅羅仙人與鬱羅迦仙人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zh-TW" altLang="en-US" sz="2000" smtClean="0">
                <a:latin typeface="文鼎中粗隸" pitchFamily="49" charset="-120"/>
                <a:ea typeface="文鼎中粗隸" pitchFamily="49" charset="-120"/>
              </a:rPr>
              <a:t>		 六年苦行</a:t>
            </a:r>
          </a:p>
          <a:p>
            <a:pPr eaLnBrk="1" hangingPunct="1">
              <a:lnSpc>
                <a:spcPct val="80000"/>
              </a:lnSpc>
            </a:pPr>
            <a:r>
              <a:rPr lang="zh-TW" altLang="en-US" sz="2000" smtClean="0">
                <a:latin typeface="文鼎中粗隸" pitchFamily="49" charset="-120"/>
                <a:ea typeface="文鼎中粗隸" pitchFamily="49" charset="-120"/>
              </a:rPr>
              <a:t>證悟成佛　三十五歲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zh-TW" altLang="en-US" sz="2000" smtClean="0">
                <a:latin typeface="文鼎中粗隸" pitchFamily="49" charset="-120"/>
                <a:ea typeface="文鼎中粗隸" pitchFamily="49" charset="-120"/>
              </a:rPr>
              <a:t>		二月初八／佛陀伽耶的菩提樹下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zh-TW" altLang="en-US" sz="2000" smtClean="0">
                <a:latin typeface="文鼎中粗隸" pitchFamily="49" charset="-120"/>
                <a:ea typeface="文鼎中粗隸" pitchFamily="49" charset="-120"/>
              </a:rPr>
              <a:t>		所證悟的是什麼 </a:t>
            </a:r>
            <a:r>
              <a:rPr lang="en-US" altLang="zh-TW" sz="2000" smtClean="0">
                <a:latin typeface="文鼎中粗隸" pitchFamily="49" charset="-120"/>
                <a:ea typeface="文鼎中粗隸" pitchFamily="49" charset="-120"/>
              </a:rPr>
              <a:t>?</a:t>
            </a:r>
            <a:r>
              <a:rPr lang="zh-TW" altLang="en-US" sz="2000" smtClean="0">
                <a:latin typeface="文鼎中粗隸" pitchFamily="49" charset="-120"/>
                <a:ea typeface="文鼎中粗隸" pitchFamily="49" charset="-120"/>
              </a:rPr>
              <a:t>　緣起 </a:t>
            </a:r>
            <a:r>
              <a:rPr lang="en-US" altLang="zh-TW" sz="2000" smtClean="0">
                <a:latin typeface="文鼎中粗隸" pitchFamily="49" charset="-120"/>
                <a:ea typeface="文鼎中粗隸" pitchFamily="49" charset="-120"/>
              </a:rPr>
              <a:t>: </a:t>
            </a:r>
            <a:r>
              <a:rPr lang="zh-TW" altLang="en-US" sz="2000" smtClean="0">
                <a:latin typeface="文鼎中粗隸" pitchFamily="49" charset="-120"/>
                <a:ea typeface="文鼎中粗隸" pitchFamily="49" charset="-120"/>
              </a:rPr>
              <a:t>此甚深處</a:t>
            </a:r>
            <a:r>
              <a:rPr lang="en-US" altLang="zh-TW" sz="2000" smtClean="0">
                <a:latin typeface="文鼎中粗隸" pitchFamily="49" charset="-120"/>
                <a:ea typeface="文鼎中粗隸" pitchFamily="49" charset="-120"/>
              </a:rPr>
              <a:t>, </a:t>
            </a:r>
            <a:r>
              <a:rPr lang="zh-TW" altLang="en-US" sz="2000" smtClean="0">
                <a:latin typeface="文鼎中粗隸" pitchFamily="49" charset="-120"/>
                <a:ea typeface="文鼎中粗隸" pitchFamily="49" charset="-120"/>
              </a:rPr>
              <a:t>所謂緣起</a:t>
            </a:r>
            <a:r>
              <a:rPr lang="en-US" altLang="zh-TW" sz="2000" smtClean="0">
                <a:latin typeface="文鼎中粗隸" pitchFamily="49" charset="-120"/>
                <a:ea typeface="文鼎中粗隸" pitchFamily="49" charset="-120"/>
              </a:rPr>
              <a:t>, </a:t>
            </a:r>
            <a:r>
              <a:rPr lang="zh-TW" altLang="en-US" sz="2000" smtClean="0">
                <a:latin typeface="文鼎中粗隸" pitchFamily="49" charset="-120"/>
                <a:ea typeface="文鼎中粗隸" pitchFamily="49" charset="-120"/>
              </a:rPr>
              <a:t>倍復甚深難見</a:t>
            </a:r>
            <a:endParaRPr lang="en-US" altLang="zh-TW" sz="2000" smtClean="0">
              <a:latin typeface="文鼎中粗隸" pitchFamily="49" charset="-120"/>
              <a:ea typeface="文鼎中粗隸" pitchFamily="49" charset="-120"/>
            </a:endParaRP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altLang="zh-TW" sz="2000" smtClean="0">
                <a:latin typeface="文鼎中粗隸" pitchFamily="49" charset="-120"/>
                <a:ea typeface="文鼎中粗隸" pitchFamily="49" charset="-120"/>
              </a:rPr>
              <a:t> 		</a:t>
            </a:r>
            <a:r>
              <a:rPr lang="zh-TW" altLang="en-US" sz="2000" smtClean="0">
                <a:latin typeface="文鼎中粗隸" pitchFamily="49" charset="-120"/>
                <a:ea typeface="文鼎中粗隸" pitchFamily="49" charset="-120"/>
              </a:rPr>
              <a:t>四禪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zh-TW" altLang="en-US" sz="2000" smtClean="0">
                <a:latin typeface="文鼎中粗隸" pitchFamily="49" charset="-120"/>
                <a:ea typeface="文鼎中粗隸" pitchFamily="49" charset="-120"/>
              </a:rPr>
              <a:t>		闡明真理  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zh-TW" altLang="en-US" sz="2000" smtClean="0">
                <a:latin typeface="文鼎中粗隸" pitchFamily="49" charset="-120"/>
                <a:ea typeface="文鼎中粗隸" pitchFamily="49" charset="-120"/>
              </a:rPr>
              <a:t>		接受皈依／ 鹿野苑／初轉法輪</a:t>
            </a:r>
          </a:p>
          <a:p>
            <a:pPr eaLnBrk="1" hangingPunct="1">
              <a:lnSpc>
                <a:spcPct val="80000"/>
              </a:lnSpc>
            </a:pPr>
            <a:r>
              <a:rPr lang="zh-TW" altLang="en-US" sz="2000" smtClean="0">
                <a:latin typeface="文鼎中粗隸" pitchFamily="49" charset="-120"/>
                <a:ea typeface="文鼎中粗隸" pitchFamily="49" charset="-120"/>
              </a:rPr>
              <a:t>弘法</a:t>
            </a:r>
          </a:p>
          <a:p>
            <a:pPr eaLnBrk="1" hangingPunct="1">
              <a:lnSpc>
                <a:spcPct val="80000"/>
              </a:lnSpc>
            </a:pPr>
            <a:r>
              <a:rPr lang="zh-TW" altLang="en-US" sz="2000" smtClean="0">
                <a:latin typeface="文鼎中粗隸" pitchFamily="49" charset="-120"/>
                <a:ea typeface="文鼎中粗隸" pitchFamily="49" charset="-120"/>
              </a:rPr>
              <a:t>圓寂　八十歲</a:t>
            </a:r>
          </a:p>
          <a:p>
            <a:pPr eaLnBrk="1" hangingPunct="1">
              <a:lnSpc>
                <a:spcPct val="80000"/>
              </a:lnSpc>
            </a:pPr>
            <a:endParaRPr lang="zh-TW" altLang="en-US" sz="2000" smtClean="0">
              <a:latin typeface="文鼎中粗隸" pitchFamily="49" charset="-120"/>
              <a:ea typeface="文鼎中粗隸" pitchFamily="49" charset="-120"/>
            </a:endParaRP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endParaRPr lang="en-US" altLang="zh-TW" sz="2000" smtClean="0">
              <a:latin typeface="文鼎中粗隸" pitchFamily="49" charset="-120"/>
              <a:ea typeface="文鼎中粗隸" pitchFamily="49" charset="-120"/>
            </a:endParaRPr>
          </a:p>
        </p:txBody>
      </p:sp>
      <p:pic>
        <p:nvPicPr>
          <p:cNvPr id="1434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625" y="1557338"/>
            <a:ext cx="2568575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randomBar dir="vert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12" descr="%E7%99%BD%E8%B1%A1%E5%85%A5%E8%83%8E-%E7%99%BD%E8%B1%A1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250" y="5300663"/>
            <a:ext cx="1171575" cy="828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3" name="Picture 11" descr="图中床上睡眠的是摩耶王后。白色幻影是梦中出现的古印度神话传说中的“梵神”和使摩耶王后怀孕的白象。">
            <a:hlinkClick r:id="rId5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4221163"/>
            <a:ext cx="1733550" cy="1181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4" name="Picture 8" descr="按当时印度的风俗，妻子回娘家分娩，丈夫不可同行。图中只有摩耶王后，没有净饭王。">
            <a:hlinkClick r:id="rId7"/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775" y="4797425"/>
            <a:ext cx="1552575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08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TW" altLang="en-US" sz="6000" smtClean="0">
                <a:solidFill>
                  <a:srgbClr val="FF3300"/>
                </a:solidFill>
                <a:ea typeface="文鼎中粗隸" pitchFamily="49" charset="-120"/>
              </a:rPr>
              <a:t>悉達多的誕生</a:t>
            </a:r>
          </a:p>
        </p:txBody>
      </p:sp>
      <p:sp>
        <p:nvSpPr>
          <p:cNvPr id="8089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524000" y="1905000"/>
            <a:ext cx="3435350" cy="4114800"/>
          </a:xfrm>
        </p:spPr>
        <p:txBody>
          <a:bodyPr/>
          <a:lstStyle/>
          <a:p>
            <a:pPr eaLnBrk="1" hangingPunct="1"/>
            <a:r>
              <a:rPr lang="zh-TW" altLang="en-US" smtClean="0">
                <a:ea typeface="文鼎中粗隸" pitchFamily="49" charset="-120"/>
              </a:rPr>
              <a:t>四月初八</a:t>
            </a:r>
          </a:p>
          <a:p>
            <a:pPr eaLnBrk="1" hangingPunct="1"/>
            <a:r>
              <a:rPr lang="zh-TW" altLang="en-US" smtClean="0">
                <a:ea typeface="文鼎中粗隸" pitchFamily="49" charset="-120"/>
              </a:rPr>
              <a:t>無憂樹</a:t>
            </a:r>
          </a:p>
          <a:p>
            <a:pPr eaLnBrk="1" hangingPunct="1"/>
            <a:r>
              <a:rPr lang="zh-TW" altLang="en-US" smtClean="0">
                <a:ea typeface="文鼎中粗隸" pitchFamily="49" charset="-120"/>
              </a:rPr>
              <a:t>藍毗尼園</a:t>
            </a:r>
          </a:p>
          <a:p>
            <a:pPr eaLnBrk="1" hangingPunct="1">
              <a:buFont typeface="Wingdings" pitchFamily="2" charset="2"/>
              <a:buNone/>
            </a:pPr>
            <a:endParaRPr lang="en-US" altLang="zh-TW" smtClean="0">
              <a:ea typeface="文鼎中粗隸" pitchFamily="49" charset="-120"/>
            </a:endParaRPr>
          </a:p>
        </p:txBody>
      </p:sp>
      <p:pic>
        <p:nvPicPr>
          <p:cNvPr id="15367" name="Picture 4" descr="長江三峽easter20020029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725" y="2060575"/>
            <a:ext cx="1727200" cy="2305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8" name="Picture 5" descr="Pict0030">
            <a:hlinkClick r:id="rId10"/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488" y="4005263"/>
            <a:ext cx="847725" cy="108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9" name="Picture 6" descr="Pict0014">
            <a:hlinkClick r:id="rId12"/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425" y="4868863"/>
            <a:ext cx="1133475" cy="781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70" name="Picture 7" descr="兰毗尼花园(今尼泊尔境内)">
            <a:hlinkClick r:id="rId14"/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638" y="4221163"/>
            <a:ext cx="1225550" cy="877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71" name="Picture 9" descr="图中抱着小太子的是传说中的天王身后是诸梵神。寓意上天将释迦牟尼赐给人间手持树枝站立的是摩耶王后。">
            <a:hlinkClick r:id="rId16"/>
          </p:cNvPr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488" y="1125538"/>
            <a:ext cx="146685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72" name="Picture 10" descr="图中有净饭王（绿衣者），大弟白饭王（红衣者），二弟甘露王（举手欢呼的）中间是摩耶夫人空中是梵神。">
            <a:hlinkClick r:id="rId18"/>
          </p:cNvPr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3438" y="5373688"/>
            <a:ext cx="1514475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08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08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808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08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08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08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08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08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808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808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808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808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0898" grpId="0"/>
      <p:bldP spid="80899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TW" altLang="en-US" sz="6000" smtClean="0">
                <a:solidFill>
                  <a:srgbClr val="FF3300"/>
                </a:solidFill>
                <a:ea typeface="文鼎中粗隸" pitchFamily="49" charset="-120"/>
              </a:rPr>
              <a:t>悉達多的誕生</a:t>
            </a:r>
          </a:p>
        </p:txBody>
      </p:sp>
      <p:pic>
        <p:nvPicPr>
          <p:cNvPr id="16387" name="Picture 5" descr="buddha_birth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625" y="2206625"/>
            <a:ext cx="2878138" cy="3097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8" name="Picture 6" descr="buddha_birth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313" y="4076700"/>
            <a:ext cx="3527425" cy="2454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9" name="Picture 7" descr="出生_怫陀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2276475"/>
            <a:ext cx="2349500" cy="316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90" name="Rectangle 8"/>
          <p:cNvSpPr>
            <a:spLocks noChangeArrowheads="1"/>
          </p:cNvSpPr>
          <p:nvPr/>
        </p:nvSpPr>
        <p:spPr bwMode="auto">
          <a:xfrm>
            <a:off x="1547813" y="1411288"/>
            <a:ext cx="68897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1"/>
              </a:buClr>
              <a:buSzPct val="70000"/>
              <a:buFont typeface="Wingdings" pitchFamily="2" charset="2"/>
              <a:buChar char="¢"/>
              <a:defRPr kumimoji="1" sz="3000">
                <a:solidFill>
                  <a:schemeClr val="tx2"/>
                </a:solidFill>
                <a:latin typeface="Arial" charset="0"/>
                <a:ea typeface="新細明體" charset="-12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l"/>
              <a:defRPr kumimoji="1" sz="2800">
                <a:solidFill>
                  <a:schemeClr val="tx2"/>
                </a:solidFill>
                <a:latin typeface="Arial" charset="0"/>
                <a:ea typeface="新細明體" charset="-12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 sz="2400">
                <a:solidFill>
                  <a:schemeClr val="tx2"/>
                </a:solidFill>
                <a:latin typeface="Arial" charset="0"/>
                <a:ea typeface="新細明體" charset="-12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•"/>
              <a:defRPr kumimoji="1" sz="2000">
                <a:solidFill>
                  <a:schemeClr val="tx2"/>
                </a:solidFill>
                <a:latin typeface="Arial" charset="0"/>
                <a:ea typeface="新細明體" charset="-120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2000">
                <a:solidFill>
                  <a:schemeClr val="tx2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2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2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2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2"/>
                </a:solidFill>
                <a:latin typeface="Arial" charset="0"/>
                <a:ea typeface="新細明體" charset="-12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zh-TW" altLang="en-US" sz="2400">
                <a:solidFill>
                  <a:srgbClr val="FF3300"/>
                </a:solidFill>
                <a:ea typeface="文鼎中粗隸" pitchFamily="49" charset="-120"/>
              </a:rPr>
              <a:t>「天上天下，唯我獨尊，三界皆苦，吾當安之。」</a:t>
            </a:r>
          </a:p>
        </p:txBody>
      </p:sp>
    </p:spTree>
  </p:cSld>
  <p:clrMapOvr>
    <a:masterClrMapping/>
  </p:clrMapOvr>
  <p:transition spd="slow">
    <p:randomBar dir="vert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AutoShape 2" descr="LUMBINI-GARDEN-11-1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1"/>
              </a:buClr>
              <a:buSzPct val="70000"/>
              <a:buFont typeface="Wingdings" pitchFamily="2" charset="2"/>
              <a:buChar char="¢"/>
              <a:defRPr kumimoji="1" sz="3000">
                <a:solidFill>
                  <a:schemeClr val="tx2"/>
                </a:solidFill>
                <a:latin typeface="Arial" charset="0"/>
                <a:ea typeface="新細明體" charset="-12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l"/>
              <a:defRPr kumimoji="1" sz="2800">
                <a:solidFill>
                  <a:schemeClr val="tx2"/>
                </a:solidFill>
                <a:latin typeface="Arial" charset="0"/>
                <a:ea typeface="新細明體" charset="-12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 sz="2400">
                <a:solidFill>
                  <a:schemeClr val="tx2"/>
                </a:solidFill>
                <a:latin typeface="Arial" charset="0"/>
                <a:ea typeface="新細明體" charset="-12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•"/>
              <a:defRPr kumimoji="1" sz="2000">
                <a:solidFill>
                  <a:schemeClr val="tx2"/>
                </a:solidFill>
                <a:latin typeface="Arial" charset="0"/>
                <a:ea typeface="新細明體" charset="-120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2000">
                <a:solidFill>
                  <a:schemeClr val="tx2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2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2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2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2"/>
                </a:solidFill>
                <a:latin typeface="Arial" charset="0"/>
                <a:ea typeface="新細明體" charset="-12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kumimoji="0" lang="zh-TW" altLang="en-US" sz="1800">
              <a:solidFill>
                <a:schemeClr val="tx1"/>
              </a:solidFill>
            </a:endParaRPr>
          </a:p>
        </p:txBody>
      </p:sp>
      <p:sp>
        <p:nvSpPr>
          <p:cNvPr id="17411" name="AutoShape 3" descr="LUMBINI-GARDEN-11-1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1"/>
              </a:buClr>
              <a:buSzPct val="70000"/>
              <a:buFont typeface="Wingdings" pitchFamily="2" charset="2"/>
              <a:buChar char="¢"/>
              <a:defRPr kumimoji="1" sz="3000">
                <a:solidFill>
                  <a:schemeClr val="tx2"/>
                </a:solidFill>
                <a:latin typeface="Arial" charset="0"/>
                <a:ea typeface="新細明體" charset="-12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l"/>
              <a:defRPr kumimoji="1" sz="2800">
                <a:solidFill>
                  <a:schemeClr val="tx2"/>
                </a:solidFill>
                <a:latin typeface="Arial" charset="0"/>
                <a:ea typeface="新細明體" charset="-12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 sz="2400">
                <a:solidFill>
                  <a:schemeClr val="tx2"/>
                </a:solidFill>
                <a:latin typeface="Arial" charset="0"/>
                <a:ea typeface="新細明體" charset="-12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•"/>
              <a:defRPr kumimoji="1" sz="2000">
                <a:solidFill>
                  <a:schemeClr val="tx2"/>
                </a:solidFill>
                <a:latin typeface="Arial" charset="0"/>
                <a:ea typeface="新細明體" charset="-120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2000">
                <a:solidFill>
                  <a:schemeClr val="tx2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2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2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2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2"/>
                </a:solidFill>
                <a:latin typeface="Arial" charset="0"/>
                <a:ea typeface="新細明體" charset="-12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kumimoji="0" lang="zh-TW" altLang="en-US" sz="1800">
              <a:solidFill>
                <a:schemeClr val="tx1"/>
              </a:solidFill>
            </a:endParaRPr>
          </a:p>
        </p:txBody>
      </p:sp>
      <p:pic>
        <p:nvPicPr>
          <p:cNvPr id="17412" name="Picture 4" descr="LUMBINI-GARDEN-11-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4300" y="1200150"/>
            <a:ext cx="4751388" cy="361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3" name="Picture 5" descr="Photograph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3284538"/>
            <a:ext cx="4032250" cy="3024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4" name="Rectangle 6"/>
          <p:cNvSpPr>
            <a:spLocks noChangeArrowheads="1"/>
          </p:cNvSpPr>
          <p:nvPr/>
        </p:nvSpPr>
        <p:spPr bwMode="auto">
          <a:xfrm>
            <a:off x="1476375" y="549275"/>
            <a:ext cx="44513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tx1"/>
              </a:buClr>
              <a:buSzPct val="70000"/>
              <a:buFont typeface="Wingdings" pitchFamily="2" charset="2"/>
              <a:buChar char="¢"/>
              <a:defRPr kumimoji="1" sz="3000">
                <a:solidFill>
                  <a:schemeClr val="tx2"/>
                </a:solidFill>
                <a:latin typeface="Arial" charset="0"/>
                <a:ea typeface="新細明體" charset="-12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l"/>
              <a:defRPr kumimoji="1" sz="2800">
                <a:solidFill>
                  <a:schemeClr val="tx2"/>
                </a:solidFill>
                <a:latin typeface="Arial" charset="0"/>
                <a:ea typeface="新細明體" charset="-12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 sz="2400">
                <a:solidFill>
                  <a:schemeClr val="tx2"/>
                </a:solidFill>
                <a:latin typeface="Arial" charset="0"/>
                <a:ea typeface="新細明體" charset="-12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•"/>
              <a:defRPr kumimoji="1" sz="2000">
                <a:solidFill>
                  <a:schemeClr val="tx2"/>
                </a:solidFill>
                <a:latin typeface="Arial" charset="0"/>
                <a:ea typeface="新細明體" charset="-120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2000">
                <a:solidFill>
                  <a:schemeClr val="tx2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2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2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2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2"/>
                </a:solidFill>
                <a:latin typeface="Arial" charset="0"/>
                <a:ea typeface="新細明體" charset="-12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zh-TW" altLang="en-US" sz="2400" b="1">
                <a:solidFill>
                  <a:schemeClr val="tx1"/>
                </a:solidFill>
                <a:ea typeface="文鼎中粗隸" pitchFamily="49" charset="-120"/>
              </a:rPr>
              <a:t>佛陀誕生地－藍毗離園無憂樹下</a:t>
            </a:r>
          </a:p>
        </p:txBody>
      </p:sp>
    </p:spTree>
  </p:cSld>
  <p:clrMapOvr>
    <a:masterClrMapping/>
  </p:clrMapOvr>
  <p:transition spd="slow">
    <p:randomBar dir="vert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TW" altLang="en-US" sz="6000" smtClean="0">
                <a:solidFill>
                  <a:srgbClr val="FF3300"/>
                </a:solidFill>
                <a:ea typeface="文鼎中粗隸" pitchFamily="49" charset="-120"/>
              </a:rPr>
              <a:t>悉達多　青年時期</a:t>
            </a:r>
          </a:p>
        </p:txBody>
      </p:sp>
      <p:sp>
        <p:nvSpPr>
          <p:cNvPr id="8192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524000" y="1905000"/>
            <a:ext cx="3435350" cy="4114800"/>
          </a:xfrm>
        </p:spPr>
        <p:txBody>
          <a:bodyPr/>
          <a:lstStyle/>
          <a:p>
            <a:pPr eaLnBrk="1" hangingPunct="1"/>
            <a:r>
              <a:rPr lang="zh-TW" altLang="en-US" sz="2600" smtClean="0">
                <a:latin typeface="文鼎中粗隸" pitchFamily="49" charset="-120"/>
                <a:ea typeface="文鼎中粗隸" pitchFamily="49" charset="-120"/>
              </a:rPr>
              <a:t>生活與學習</a:t>
            </a:r>
          </a:p>
          <a:p>
            <a:pPr eaLnBrk="1" hangingPunct="1"/>
            <a:r>
              <a:rPr lang="zh-TW" altLang="en-US" sz="2600" smtClean="0">
                <a:latin typeface="文鼎中粗隸" pitchFamily="49" charset="-120"/>
                <a:ea typeface="文鼎中粗隸" pitchFamily="49" charset="-120"/>
              </a:rPr>
              <a:t>少年時的煩惱 </a:t>
            </a:r>
          </a:p>
          <a:p>
            <a:pPr eaLnBrk="1" hangingPunct="1"/>
            <a:r>
              <a:rPr lang="zh-TW" altLang="en-US" sz="2600" smtClean="0">
                <a:latin typeface="文鼎中粗隸" pitchFamily="49" charset="-120"/>
                <a:ea typeface="文鼎中粗隸" pitchFamily="49" charset="-120"/>
              </a:rPr>
              <a:t>結婚　十九歲</a:t>
            </a:r>
          </a:p>
          <a:p>
            <a:pPr eaLnBrk="1" hangingPunct="1"/>
            <a:r>
              <a:rPr lang="zh-TW" altLang="en-US" sz="2600" smtClean="0">
                <a:latin typeface="文鼎中粗隸" pitchFamily="49" charset="-120"/>
                <a:ea typeface="文鼎中粗隸" pitchFamily="49" charset="-120"/>
              </a:rPr>
              <a:t>四門出遊</a:t>
            </a:r>
          </a:p>
          <a:p>
            <a:pPr eaLnBrk="1" hangingPunct="1"/>
            <a:endParaRPr lang="en-US" altLang="zh-TW" sz="2600" smtClean="0"/>
          </a:p>
        </p:txBody>
      </p:sp>
      <p:pic>
        <p:nvPicPr>
          <p:cNvPr id="18436" name="Picture 4" descr="预言家阿私陀来到王宫为悉达多太子占相。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565400"/>
            <a:ext cx="1223963" cy="941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7" name="Picture 5" descr="图中悉达多太子读“吠陀”。坐在正中头部有光环的为太子。左侧是太子的老师吡奢密多罗。太子手中拿的是用贝叶写成的吠陀经。">
            <a:hlinkClick r:id="rId5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8400" y="3429000"/>
            <a:ext cx="1079500" cy="814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8" name="Picture 6" descr="悉达多太子比武获冠图">
            <a:hlinkClick r:id="rId7"/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350" y="4365625"/>
            <a:ext cx="1179513" cy="919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9" name="Picture 7" descr="悉达多太子与耶输陀罗公主举行结婚大典">
            <a:hlinkClick r:id="rId9"/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413" y="5013325"/>
            <a:ext cx="1152525" cy="869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40" name="Picture 8" descr="在“王耕节”时，悉达多太子在田野沉思禅定升空，净饭王和波舍波提王妃朝太子礼拜。">
            <a:hlinkClick r:id="rId11"/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2138" y="4149725"/>
            <a:ext cx="1152525" cy="93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41" name="Picture 9" descr="悉达多太子出游京城四门的壁画。右侧是太子见到的老人。左侧是太子见到的病人">
            <a:hlinkClick r:id="rId13"/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850" y="3429000"/>
            <a:ext cx="1223963" cy="930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42" name="Picture 10" descr="悉达多太子出游京城四门的壁画。右侧是太子见到的死者，左侧是太子见到的沙门（出家人）">
            <a:hlinkClick r:id="rId15"/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9563" y="2636838"/>
            <a:ext cx="1112837" cy="844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43" name="Picture 11" descr="王宫内在为悉达多有了小王子而举行庆典">
            <a:hlinkClick r:id="rId17"/>
          </p:cNvPr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175" y="5157788"/>
            <a:ext cx="869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44" name="Picture 12" descr="为防止悉达多太子出家，净饭王让宫中的美女寸步不离太子，为太子不停地表演美妙悦耳的歌舞。">
            <a:hlinkClick r:id="rId19"/>
          </p:cNvPr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3438" y="4365625"/>
            <a:ext cx="1284287" cy="860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45" name="Picture 13" descr="悉达多太子乘车出游">
            <a:hlinkClick r:id="rId21"/>
          </p:cNvPr>
          <p:cNvPicPr>
            <a:picLocks noChangeAspect="1" noChangeArrowheads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688" y="4292600"/>
            <a:ext cx="1152525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46" name="Picture 14" descr="275">
            <a:hlinkClick r:id="rId23"/>
          </p:cNvPr>
          <p:cNvPicPr>
            <a:picLocks noChangeAspect="1" noChangeArrowheads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5963" y="4868863"/>
            <a:ext cx="935037" cy="788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19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19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819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19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19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19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19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19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819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819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819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819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819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819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819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22" grpId="0"/>
      <p:bldP spid="8192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TW" altLang="en-US" sz="6000" smtClean="0">
                <a:solidFill>
                  <a:srgbClr val="FF3300"/>
                </a:solidFill>
                <a:ea typeface="文鼎中粗隸" pitchFamily="49" charset="-120"/>
              </a:rPr>
              <a:t>求道</a:t>
            </a:r>
          </a:p>
        </p:txBody>
      </p:sp>
      <p:sp>
        <p:nvSpPr>
          <p:cNvPr id="8294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524000" y="1905000"/>
            <a:ext cx="3435350" cy="4114800"/>
          </a:xfrm>
        </p:spPr>
        <p:txBody>
          <a:bodyPr/>
          <a:lstStyle/>
          <a:p>
            <a:pPr eaLnBrk="1" hangingPunct="1"/>
            <a:r>
              <a:rPr lang="zh-TW" altLang="en-US" sz="2800" smtClean="0">
                <a:ea typeface="文鼎中粗隸" pitchFamily="49" charset="-120"/>
              </a:rPr>
              <a:t>出家　二十九歲</a:t>
            </a:r>
          </a:p>
          <a:p>
            <a:pPr eaLnBrk="1" hangingPunct="1"/>
            <a:r>
              <a:rPr lang="zh-TW" altLang="en-US" sz="2800" smtClean="0">
                <a:ea typeface="文鼎中粗隸" pitchFamily="49" charset="-120"/>
              </a:rPr>
              <a:t>頻婆娑羅王的會見</a:t>
            </a:r>
          </a:p>
          <a:p>
            <a:pPr eaLnBrk="1" hangingPunct="1"/>
            <a:r>
              <a:rPr lang="zh-TW" altLang="en-US" sz="2800" smtClean="0">
                <a:ea typeface="文鼎中粗隸" pitchFamily="49" charset="-120"/>
              </a:rPr>
              <a:t>訪間阿羅羅仙人與鬱羅迦仙人</a:t>
            </a:r>
          </a:p>
          <a:p>
            <a:pPr eaLnBrk="1" hangingPunct="1"/>
            <a:r>
              <a:rPr lang="zh-TW" altLang="en-US" sz="2800" smtClean="0">
                <a:ea typeface="文鼎中粗隸" pitchFamily="49" charset="-120"/>
              </a:rPr>
              <a:t>苦行六年</a:t>
            </a:r>
          </a:p>
        </p:txBody>
      </p:sp>
      <p:pic>
        <p:nvPicPr>
          <p:cNvPr id="19460" name="Picture 4" descr="牧羊女向释迦牟尼奉献牛奶图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1500" y="4221163"/>
            <a:ext cx="1616075" cy="1120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1" name="Picture 5" descr="bentchma4">
            <a:hlinkClick r:id="rId5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9925" y="3357563"/>
            <a:ext cx="742950" cy="1123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2" name="Picture 6" descr="铁钵浮出水面，逆水漂行图">
            <a:hlinkClick r:id="rId7"/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950" y="5013325"/>
            <a:ext cx="1368425" cy="97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3" name="Picture 7" descr="释迦牟尼六年苦行枯瘦如柴像">
            <a:hlinkClick r:id="rId9"/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7763" y="2781300"/>
            <a:ext cx="85725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4" name="Picture 8" descr="悉达多太子半夜醒来，他下定决心，立即离开王宫去出家修行">
            <a:hlinkClick r:id="rId11"/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375" y="981075"/>
            <a:ext cx="1150938" cy="879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5" name="Picture 9" descr="shjmngsh_tshyl">
            <a:hlinkClick r:id="rId13"/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7900" y="1412875"/>
            <a:ext cx="1223963" cy="1012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6" name="Picture 10" descr="04">
            <a:hlinkClick r:id="rId15"/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9700" y="2276475"/>
            <a:ext cx="1143000" cy="819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29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29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829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29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29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29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29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29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829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829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829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829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829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829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829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946" grpId="0"/>
      <p:bldP spid="82947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TW" altLang="en-US" sz="6000" smtClean="0">
                <a:solidFill>
                  <a:srgbClr val="FF3300"/>
                </a:solidFill>
                <a:ea typeface="文鼎中粗隸" pitchFamily="49" charset="-120"/>
              </a:rPr>
              <a:t>苦行</a:t>
            </a:r>
          </a:p>
        </p:txBody>
      </p:sp>
      <p:pic>
        <p:nvPicPr>
          <p:cNvPr id="20483" name="Picture 5" descr="苦行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2138" y="1484313"/>
            <a:ext cx="3098800" cy="475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randomBar dir="vert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TW" altLang="en-US" sz="6000" smtClean="0">
                <a:solidFill>
                  <a:srgbClr val="FF3300"/>
                </a:solidFill>
                <a:ea typeface="文鼎中粗隸" pitchFamily="49" charset="-120"/>
              </a:rPr>
              <a:t>牧羊女供養牛奶</a:t>
            </a:r>
          </a:p>
        </p:txBody>
      </p:sp>
      <p:pic>
        <p:nvPicPr>
          <p:cNvPr id="21507" name="Picture 4" descr="供粥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675" y="1916113"/>
            <a:ext cx="2952750" cy="437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randomBar dir="vert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3" descr="N:\My Pictures KP Buffalo\佛教圖片\BUDDH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4663" y="404813"/>
            <a:ext cx="1455737" cy="2506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內容版面配置區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 eaLnBrk="1" hangingPunct="1">
              <a:buFont typeface="Wingdings" pitchFamily="2" charset="2"/>
              <a:buNone/>
            </a:pPr>
            <a:endParaRPr lang="en-US" altLang="zh-TW" sz="4800" smtClean="0">
              <a:solidFill>
                <a:srgbClr val="FF0000"/>
              </a:solidFill>
            </a:endParaRPr>
          </a:p>
          <a:p>
            <a:pPr marL="0" indent="0" algn="ctr" eaLnBrk="1" hangingPunct="1">
              <a:buFont typeface="Wingdings" pitchFamily="2" charset="2"/>
              <a:buNone/>
            </a:pPr>
            <a:r>
              <a:rPr lang="zh-TW" altLang="en-US" sz="4800" smtClean="0">
                <a:solidFill>
                  <a:srgbClr val="FF0000"/>
                </a:solidFill>
              </a:rPr>
              <a:t>從歷史上認識佛陀</a:t>
            </a:r>
            <a:endParaRPr lang="en-US" altLang="zh-TW" sz="4800" smtClean="0">
              <a:solidFill>
                <a:srgbClr val="FF0000"/>
              </a:solidFill>
            </a:endParaRPr>
          </a:p>
          <a:p>
            <a:pPr marL="0" indent="0" algn="ctr" eaLnBrk="1" hangingPunct="1">
              <a:buFont typeface="Wingdings" pitchFamily="2" charset="2"/>
              <a:buNone/>
            </a:pPr>
            <a:r>
              <a:rPr lang="zh-TW" altLang="en-US" sz="4800" smtClean="0">
                <a:solidFill>
                  <a:srgbClr val="663300"/>
                </a:solidFill>
              </a:rPr>
              <a:t>佛陀一生給我們的啟示</a:t>
            </a:r>
            <a:endParaRPr lang="en-US" altLang="zh-TW" sz="4800" smtClean="0">
              <a:solidFill>
                <a:srgbClr val="663300"/>
              </a:solidFill>
            </a:endParaRPr>
          </a:p>
          <a:p>
            <a:pPr marL="0" indent="0" algn="ctr" eaLnBrk="1" hangingPunct="1">
              <a:buFont typeface="Wingdings" pitchFamily="2" charset="2"/>
              <a:buNone/>
            </a:pPr>
            <a:r>
              <a:rPr lang="zh-TW" altLang="en-US" sz="4800" smtClean="0">
                <a:solidFill>
                  <a:srgbClr val="00B050"/>
                </a:solidFill>
              </a:rPr>
              <a:t>佛經的流傳</a:t>
            </a:r>
            <a:endParaRPr lang="en-US" altLang="zh-TW" sz="4800" smtClean="0">
              <a:solidFill>
                <a:srgbClr val="00B050"/>
              </a:solidFill>
            </a:endParaRPr>
          </a:p>
        </p:txBody>
      </p:sp>
    </p:spTree>
  </p:cSld>
  <p:clrMapOvr>
    <a:masterClrMapping/>
  </p:clrMapOvr>
  <p:transition spd="slow">
    <p:randomBar dir="vert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TW" altLang="en-US" sz="6000" smtClean="0">
                <a:solidFill>
                  <a:srgbClr val="FF3300"/>
                </a:solidFill>
                <a:ea typeface="文鼎中粗隸" pitchFamily="49" charset="-120"/>
              </a:rPr>
              <a:t>證悟真理</a:t>
            </a:r>
          </a:p>
        </p:txBody>
      </p:sp>
      <p:sp>
        <p:nvSpPr>
          <p:cNvPr id="8397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524000" y="1905000"/>
            <a:ext cx="3435350" cy="4114800"/>
          </a:xfrm>
        </p:spPr>
        <p:txBody>
          <a:bodyPr/>
          <a:lstStyle/>
          <a:p>
            <a:pPr eaLnBrk="1" hangingPunct="1"/>
            <a:r>
              <a:rPr lang="zh-TW" altLang="en-US" sz="2800" smtClean="0">
                <a:latin typeface="文鼎中粗隸" pitchFamily="49" charset="-120"/>
                <a:ea typeface="文鼎中粗隸" pitchFamily="49" charset="-120"/>
              </a:rPr>
              <a:t>三十五歲</a:t>
            </a:r>
            <a:endParaRPr lang="en-US" altLang="zh-TW" sz="2800" smtClean="0">
              <a:latin typeface="文鼎中粗隸" pitchFamily="49" charset="-120"/>
              <a:ea typeface="文鼎中粗隸" pitchFamily="49" charset="-120"/>
            </a:endParaRPr>
          </a:p>
          <a:p>
            <a:pPr eaLnBrk="1" hangingPunct="1"/>
            <a:r>
              <a:rPr lang="zh-TW" altLang="en-US" sz="2800" smtClean="0">
                <a:latin typeface="文鼎中粗隸" pitchFamily="49" charset="-120"/>
                <a:ea typeface="文鼎中粗隸" pitchFamily="49" charset="-120"/>
              </a:rPr>
              <a:t>二月初八</a:t>
            </a:r>
          </a:p>
          <a:p>
            <a:pPr eaLnBrk="1" hangingPunct="1"/>
            <a:r>
              <a:rPr lang="zh-TW" altLang="en-US" sz="2800" smtClean="0">
                <a:latin typeface="文鼎中粗隸" pitchFamily="49" charset="-120"/>
                <a:ea typeface="文鼎中粗隸" pitchFamily="49" charset="-120"/>
              </a:rPr>
              <a:t>菩提樹／佛陀伽耶</a:t>
            </a:r>
          </a:p>
          <a:p>
            <a:pPr eaLnBrk="1" hangingPunct="1"/>
            <a:r>
              <a:rPr lang="zh-TW" altLang="en-US" sz="2800" smtClean="0">
                <a:latin typeface="文鼎中粗隸" pitchFamily="49" charset="-120"/>
                <a:ea typeface="文鼎中粗隸" pitchFamily="49" charset="-120"/>
              </a:rPr>
              <a:t>所開悟的是什麼 </a:t>
            </a:r>
            <a:r>
              <a:rPr lang="en-US" altLang="zh-TW" sz="2800" smtClean="0">
                <a:latin typeface="文鼎中粗隸" pitchFamily="49" charset="-120"/>
                <a:ea typeface="文鼎中粗隸" pitchFamily="49" charset="-120"/>
              </a:rPr>
              <a:t>?</a:t>
            </a:r>
          </a:p>
          <a:p>
            <a:pPr eaLnBrk="1" hangingPunct="1"/>
            <a:r>
              <a:rPr lang="zh-TW" altLang="en-US" sz="2800" smtClean="0">
                <a:latin typeface="文鼎中粗隸" pitchFamily="49" charset="-120"/>
                <a:ea typeface="文鼎中粗隸" pitchFamily="49" charset="-120"/>
              </a:rPr>
              <a:t>此有故彼有，此無故彼無；此生故彼生，此滅故彼滅</a:t>
            </a:r>
            <a:endParaRPr lang="en-US" altLang="zh-TW" sz="2800" smtClean="0">
              <a:latin typeface="文鼎中粗隸" pitchFamily="49" charset="-120"/>
              <a:ea typeface="文鼎中粗隸" pitchFamily="49" charset="-120"/>
            </a:endParaRPr>
          </a:p>
          <a:p>
            <a:pPr eaLnBrk="1" hangingPunct="1"/>
            <a:r>
              <a:rPr lang="zh-TW" altLang="en-US" sz="2800" smtClean="0">
                <a:latin typeface="文鼎中粗隸" pitchFamily="49" charset="-120"/>
                <a:ea typeface="文鼎中粗隸" pitchFamily="49" charset="-120"/>
              </a:rPr>
              <a:t>緣起 </a:t>
            </a:r>
            <a:r>
              <a:rPr lang="en-US" altLang="zh-TW" sz="2800" smtClean="0">
                <a:latin typeface="文鼎中粗隸" pitchFamily="49" charset="-120"/>
                <a:ea typeface="文鼎中粗隸" pitchFamily="49" charset="-120"/>
              </a:rPr>
              <a:t>: </a:t>
            </a:r>
            <a:r>
              <a:rPr lang="zh-TW" altLang="en-US" sz="2800" smtClean="0">
                <a:latin typeface="文鼎中粗隸" pitchFamily="49" charset="-120"/>
                <a:ea typeface="文鼎中粗隸" pitchFamily="49" charset="-120"/>
              </a:rPr>
              <a:t>此甚深處</a:t>
            </a:r>
            <a:r>
              <a:rPr lang="en-US" altLang="zh-TW" sz="2800" smtClean="0">
                <a:latin typeface="文鼎中粗隸" pitchFamily="49" charset="-120"/>
                <a:ea typeface="文鼎中粗隸" pitchFamily="49" charset="-120"/>
              </a:rPr>
              <a:t>, </a:t>
            </a:r>
            <a:r>
              <a:rPr lang="zh-TW" altLang="en-US" sz="2800" smtClean="0">
                <a:latin typeface="文鼎中粗隸" pitchFamily="49" charset="-120"/>
                <a:ea typeface="文鼎中粗隸" pitchFamily="49" charset="-120"/>
              </a:rPr>
              <a:t>所謂緣起</a:t>
            </a:r>
            <a:r>
              <a:rPr lang="en-US" altLang="zh-TW" sz="2800" smtClean="0">
                <a:latin typeface="文鼎中粗隸" pitchFamily="49" charset="-120"/>
                <a:ea typeface="文鼎中粗隸" pitchFamily="49" charset="-120"/>
              </a:rPr>
              <a:t>, </a:t>
            </a:r>
            <a:r>
              <a:rPr lang="zh-TW" altLang="en-US" sz="2800" smtClean="0">
                <a:latin typeface="文鼎中粗隸" pitchFamily="49" charset="-120"/>
                <a:ea typeface="文鼎中粗隸" pitchFamily="49" charset="-120"/>
              </a:rPr>
              <a:t>倍復甚深難見</a:t>
            </a:r>
          </a:p>
          <a:p>
            <a:pPr eaLnBrk="1" hangingPunct="1"/>
            <a:endParaRPr lang="en-US" altLang="zh-TW" sz="2800" smtClean="0">
              <a:latin typeface="文鼎中粗隸" pitchFamily="49" charset="-120"/>
              <a:ea typeface="文鼎中粗隸" pitchFamily="49" charset="-120"/>
            </a:endParaRPr>
          </a:p>
        </p:txBody>
      </p:sp>
      <p:pic>
        <p:nvPicPr>
          <p:cNvPr id="22532" name="Picture 4" descr="释迦牟尼静坐深思，寻求解脱人生苦难之道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688" y="1125538"/>
            <a:ext cx="17145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3" name="Picture 5" descr="释迦牟尼静坐悟道时，曾被许多欲念困扰，但他都集中意志，躯散杂念，保持内心的平静，专心致志地思考">
            <a:hlinkClick r:id="rId5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5600" y="2133600"/>
            <a:ext cx="1571625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4" name="Picture 6" descr="图中骑黑象持刀者为传说中的波旬魔王，释迦牟尼莲座下为梵神，助释迦牟尼水淹众魔兵魔将">
            <a:hlinkClick r:id="rId7"/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363" y="3141663"/>
            <a:ext cx="8382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5" name="Picture 7" descr="释迦牟尼在菩提树下悟道成佛，手持伞盖的天神前来祝贺">
            <a:hlinkClick r:id="rId9"/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1500" y="4149725"/>
            <a:ext cx="14859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6" name="Picture 8" descr="图为印度菩提伽耶城的[大菩提寺]，是释迦牟尼成佛的地方">
            <a:hlinkClick r:id="rId11"/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9925" y="3357563"/>
            <a:ext cx="733425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7" name="Picture 9" descr="bodaiju">
            <a:hlinkClick r:id="rId13"/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825" y="5229225"/>
            <a:ext cx="790575" cy="1019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8" name="Picture 10" descr="释迦牟尼成佛处的大菩提树的全貌。落日正映照在大菩提寺的塔尖上，显得大菩提树更加葱郁、苍劲">
            <a:hlinkClick r:id="rId15"/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0563" y="5883275"/>
            <a:ext cx="1030287" cy="73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39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39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839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39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39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39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39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39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839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839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839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839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839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839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839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839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839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839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839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839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839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3970" grpId="0"/>
      <p:bldP spid="83971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mahabodhi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2420938"/>
            <a:ext cx="1789112" cy="3529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5" name="Picture 3" descr="mahabodhi-sea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9338" y="692150"/>
            <a:ext cx="3527425" cy="3090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6" name="Picture 4" descr="Photograph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575" y="3213100"/>
            <a:ext cx="2251075" cy="3275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7" name="Rectangle 5"/>
          <p:cNvSpPr>
            <a:spLocks noChangeArrowheads="1"/>
          </p:cNvSpPr>
          <p:nvPr/>
        </p:nvSpPr>
        <p:spPr bwMode="auto">
          <a:xfrm>
            <a:off x="5508625" y="5013325"/>
            <a:ext cx="27749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tx1"/>
              </a:buClr>
              <a:buSzPct val="70000"/>
              <a:buFont typeface="Wingdings" pitchFamily="2" charset="2"/>
              <a:buChar char="¢"/>
              <a:defRPr kumimoji="1" sz="3000">
                <a:solidFill>
                  <a:schemeClr val="tx2"/>
                </a:solidFill>
                <a:latin typeface="Arial" charset="0"/>
                <a:ea typeface="新細明體" charset="-12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l"/>
              <a:defRPr kumimoji="1" sz="2800">
                <a:solidFill>
                  <a:schemeClr val="tx2"/>
                </a:solidFill>
                <a:latin typeface="Arial" charset="0"/>
                <a:ea typeface="新細明體" charset="-12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 sz="2400">
                <a:solidFill>
                  <a:schemeClr val="tx2"/>
                </a:solidFill>
                <a:latin typeface="Arial" charset="0"/>
                <a:ea typeface="新細明體" charset="-12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•"/>
              <a:defRPr kumimoji="1" sz="2000">
                <a:solidFill>
                  <a:schemeClr val="tx2"/>
                </a:solidFill>
                <a:latin typeface="Arial" charset="0"/>
                <a:ea typeface="新細明體" charset="-120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2000">
                <a:solidFill>
                  <a:schemeClr val="tx2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2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2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2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2"/>
                </a:solidFill>
                <a:latin typeface="Arial" charset="0"/>
                <a:ea typeface="新細明體" charset="-12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zh-TW" altLang="en-US" sz="2400" b="1">
                <a:solidFill>
                  <a:schemeClr val="tx1"/>
                </a:solidFill>
                <a:latin typeface="文鼎中粗隸" pitchFamily="49" charset="-120"/>
                <a:ea typeface="文鼎中粗隸" pitchFamily="49" charset="-120"/>
              </a:rPr>
              <a:t>菩提伽耶</a:t>
            </a:r>
            <a:r>
              <a:rPr lang="en-US" altLang="zh-TW" sz="2400" b="1">
                <a:solidFill>
                  <a:schemeClr val="tx1"/>
                </a:solidFill>
                <a:latin typeface="文鼎中粗隸" pitchFamily="49" charset="-120"/>
                <a:ea typeface="文鼎中粗隸" pitchFamily="49" charset="-120"/>
              </a:rPr>
              <a:t>-</a:t>
            </a:r>
            <a:r>
              <a:rPr lang="zh-TW" altLang="en-US" sz="2400" b="1">
                <a:solidFill>
                  <a:schemeClr val="tx1"/>
                </a:solidFill>
                <a:latin typeface="文鼎中粗隸" pitchFamily="49" charset="-120"/>
                <a:ea typeface="文鼎中粗隸" pitchFamily="49" charset="-120"/>
              </a:rPr>
              <a:t>金剛寶塔</a:t>
            </a:r>
          </a:p>
        </p:txBody>
      </p:sp>
      <p:pic>
        <p:nvPicPr>
          <p:cNvPr id="23558" name="Picture 6" descr="Photograph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4075" y="1466850"/>
            <a:ext cx="2519363" cy="1958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9" name="Rectangle 7"/>
          <p:cNvSpPr>
            <a:spLocks noChangeArrowheads="1"/>
          </p:cNvSpPr>
          <p:nvPr/>
        </p:nvSpPr>
        <p:spPr bwMode="auto">
          <a:xfrm>
            <a:off x="1506538" y="792163"/>
            <a:ext cx="30797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tx1"/>
              </a:buClr>
              <a:buSzPct val="70000"/>
              <a:buFont typeface="Wingdings" pitchFamily="2" charset="2"/>
              <a:buChar char="¢"/>
              <a:defRPr kumimoji="1" sz="3000">
                <a:solidFill>
                  <a:schemeClr val="tx2"/>
                </a:solidFill>
                <a:latin typeface="Arial" charset="0"/>
                <a:ea typeface="新細明體" charset="-12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l"/>
              <a:defRPr kumimoji="1" sz="2800">
                <a:solidFill>
                  <a:schemeClr val="tx2"/>
                </a:solidFill>
                <a:latin typeface="Arial" charset="0"/>
                <a:ea typeface="新細明體" charset="-12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 sz="2400">
                <a:solidFill>
                  <a:schemeClr val="tx2"/>
                </a:solidFill>
                <a:latin typeface="Arial" charset="0"/>
                <a:ea typeface="新細明體" charset="-12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•"/>
              <a:defRPr kumimoji="1" sz="2000">
                <a:solidFill>
                  <a:schemeClr val="tx2"/>
                </a:solidFill>
                <a:latin typeface="Arial" charset="0"/>
                <a:ea typeface="新細明體" charset="-120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2000">
                <a:solidFill>
                  <a:schemeClr val="tx2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2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2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2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2"/>
                </a:solidFill>
                <a:latin typeface="Arial" charset="0"/>
                <a:ea typeface="新細明體" charset="-12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zh-TW" altLang="en-US" sz="2400" b="1">
                <a:solidFill>
                  <a:schemeClr val="tx1"/>
                </a:solidFill>
                <a:latin typeface="文鼎中粗隸" pitchFamily="49" charset="-120"/>
                <a:ea typeface="文鼎中粗隸" pitchFamily="49" charset="-120"/>
              </a:rPr>
              <a:t>佛陀成道處</a:t>
            </a:r>
            <a:r>
              <a:rPr lang="en-US" altLang="zh-TW" sz="2400" b="1">
                <a:solidFill>
                  <a:schemeClr val="tx1"/>
                </a:solidFill>
                <a:latin typeface="文鼎中粗隸" pitchFamily="49" charset="-120"/>
                <a:ea typeface="文鼎中粗隸" pitchFamily="49" charset="-120"/>
              </a:rPr>
              <a:t>-</a:t>
            </a:r>
            <a:r>
              <a:rPr lang="zh-TW" altLang="en-US" sz="2400" b="1">
                <a:solidFill>
                  <a:schemeClr val="tx1"/>
                </a:solidFill>
                <a:latin typeface="文鼎中粗隸" pitchFamily="49" charset="-120"/>
                <a:ea typeface="文鼎中粗隸" pitchFamily="49" charset="-120"/>
              </a:rPr>
              <a:t>菩提樹下</a:t>
            </a:r>
          </a:p>
        </p:txBody>
      </p:sp>
    </p:spTree>
  </p:cSld>
  <p:clrMapOvr>
    <a:masterClrMapping/>
  </p:clrMapOvr>
  <p:transition spd="slow">
    <p:randomBar dir="vert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Photograph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2636838"/>
            <a:ext cx="5230812" cy="3922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79" name="Picture 3" descr="Photograph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738" y="549275"/>
            <a:ext cx="4619625" cy="3219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72715" name="Group 11"/>
          <p:cNvGraphicFramePr>
            <a:graphicFrameLocks noGrp="1"/>
          </p:cNvGraphicFramePr>
          <p:nvPr/>
        </p:nvGraphicFramePr>
        <p:xfrm>
          <a:off x="827088" y="549275"/>
          <a:ext cx="7526337" cy="1189038"/>
        </p:xfrm>
        <a:graphic>
          <a:graphicData uri="http://schemas.openxmlformats.org/drawingml/2006/table">
            <a:tbl>
              <a:tblPr/>
              <a:tblGrid>
                <a:gridCol w="7526337"/>
              </a:tblGrid>
              <a:tr h="1189038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6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文鼎中粗隸" pitchFamily="49" charset="-120"/>
                          <a:ea typeface="文鼎中粗隸" pitchFamily="49" charset="-120"/>
                          <a:cs typeface="Tahoma" pitchFamily="34" charset="0"/>
                        </a:rPr>
                        <a:t>初轉法輪 </a:t>
                      </a:r>
                      <a:r>
                        <a:rPr kumimoji="1" lang="en-US" altLang="zh-TW" sz="6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文鼎中粗隸" pitchFamily="49" charset="-120"/>
                          <a:ea typeface="文鼎中粗隸" pitchFamily="49" charset="-120"/>
                          <a:cs typeface="Tahoma" pitchFamily="34" charset="0"/>
                        </a:rPr>
                        <a:t>- </a:t>
                      </a:r>
                      <a:r>
                        <a:rPr kumimoji="1" lang="zh-TW" altLang="en-US" sz="6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文鼎中粗隸" pitchFamily="49" charset="-120"/>
                          <a:ea typeface="文鼎中粗隸" pitchFamily="49" charset="-120"/>
                          <a:cs typeface="Tahoma" pitchFamily="34" charset="0"/>
                        </a:rPr>
                        <a:t>鹿野苑</a:t>
                      </a:r>
                      <a:endParaRPr kumimoji="1" lang="zh-TW" altLang="en-US" sz="6000" b="0" i="0" u="none" strike="noStrike" cap="none" normalizeH="0" baseline="0" smtClean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文鼎中粗隸" pitchFamily="49" charset="-120"/>
                        <a:ea typeface="文鼎中粗隸" pitchFamily="49" charset="-120"/>
                        <a:cs typeface="Tahoma" pitchFamily="34" charset="0"/>
                      </a:endParaRPr>
                    </a:p>
                  </a:txBody>
                  <a:tcPr anchor="ctr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ransition spd="slow">
    <p:randomBar dir="vert"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TW" altLang="en-US" sz="6000" smtClean="0">
                <a:solidFill>
                  <a:srgbClr val="FF3300"/>
                </a:solidFill>
                <a:ea typeface="文鼎中粗隸" pitchFamily="49" charset="-120"/>
              </a:rPr>
              <a:t>闡明真理</a:t>
            </a:r>
          </a:p>
        </p:txBody>
      </p:sp>
      <p:sp>
        <p:nvSpPr>
          <p:cNvPr id="8499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524000" y="1905000"/>
            <a:ext cx="3435350" cy="4114800"/>
          </a:xfrm>
        </p:spPr>
        <p:txBody>
          <a:bodyPr/>
          <a:lstStyle/>
          <a:p>
            <a:pPr eaLnBrk="1" hangingPunct="1"/>
            <a:r>
              <a:rPr lang="zh-TW" altLang="en-US" sz="2800" smtClean="0">
                <a:ea typeface="文鼎中粗隸" pitchFamily="49" charset="-120"/>
              </a:rPr>
              <a:t>接受皈依</a:t>
            </a:r>
          </a:p>
          <a:p>
            <a:pPr eaLnBrk="1" hangingPunct="1"/>
            <a:r>
              <a:rPr lang="zh-TW" altLang="en-US" sz="2800" smtClean="0">
                <a:ea typeface="文鼎中粗隸" pitchFamily="49" charset="-120"/>
              </a:rPr>
              <a:t>鹿野苑／初轉法輪</a:t>
            </a:r>
          </a:p>
        </p:txBody>
      </p:sp>
      <p:pic>
        <p:nvPicPr>
          <p:cNvPr id="25604" name="Picture 4" descr="图为释迦牟尼在鹿野苑第一次说法。他面前是曾跟随他苦行过的五位亲族弟子，阿若侨陈如、摩诃男拘利、跋提、阿说示、十力迦叶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475" y="2997200"/>
            <a:ext cx="1584325" cy="1062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5" name="Picture 5" descr="图为西藏拉萨市中心的[大昭寺]屋脊上的鎏金大法轮">
            <a:hlinkClick r:id="rId5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875" y="3573463"/>
            <a:ext cx="935038" cy="107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6" name="Picture 6" descr="图中巨大的二层圆筒形砖塔，是建在释迦牟尼初转法轮处的鹿野苑中的">
            <a:hlinkClick r:id="rId7"/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50" y="4365625"/>
            <a:ext cx="169545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7" name="Picture 7" descr="图为释迦牟尼的石雕的说法立像">
            <a:hlinkClick r:id="rId9"/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488" y="692150"/>
            <a:ext cx="790575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8" name="Picture 8" descr="释迦牟尼收耶舍为第六位比丘，收俱梨迦为第一个优婆塞（居士）">
            <a:hlinkClick r:id="rId11"/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9338" y="2133600"/>
            <a:ext cx="914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9" name="Picture 9" descr="释迦牟尼在鹿野苑吩咐弟子们分散到各地去宣传佛法">
            <a:hlinkClick r:id="rId13"/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525" y="3716338"/>
            <a:ext cx="1368425" cy="938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10" name="Picture 10" descr="图中的众多人像，是表现天神和众生都在请求释迦牟尼弘扬佛法，救度众生">
            <a:hlinkClick r:id="rId15"/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063" y="1196975"/>
            <a:ext cx="146685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11" name="Picture 11" descr="图为释迦牟尼在向外道领袖们解说他证悟的佛法">
            <a:hlinkClick r:id="rId17"/>
          </p:cNvPr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0563" y="3933825"/>
            <a:ext cx="1284287" cy="860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12" name="Picture 12" descr="图为古印度摩竭陀王国的首都王舍城的遗址">
            <a:hlinkClick r:id="rId19"/>
          </p:cNvPr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488" y="2708275"/>
            <a:ext cx="8001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13" name="Picture 13" descr="释迦牟尼收在家女弟子的情景">
            <a:hlinkClick r:id="rId21"/>
          </p:cNvPr>
          <p:cNvPicPr>
            <a:picLocks noChangeAspect="1" noChangeArrowheads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325" y="4581525"/>
            <a:ext cx="866775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14" name="Picture 14" descr="月光映照的灵鹫山顶">
            <a:hlinkClick r:id="rId23"/>
          </p:cNvPr>
          <p:cNvPicPr>
            <a:picLocks noChangeAspect="1" noChangeArrowheads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025" y="5373688"/>
            <a:ext cx="722313" cy="1008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15" name="Picture 15" descr="“祗园精舍”遗址。中央的台座，据说是释迦牟尼说法的座位">
            <a:hlinkClick r:id="rId25"/>
          </p:cNvPr>
          <p:cNvPicPr>
            <a:picLocks noChangeAspect="1" noChangeArrowheads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288" y="4724400"/>
            <a:ext cx="1423987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16" name="Picture 16" descr="雨季安居，释迦牟尼与众弟子在岩洞中修行的情景。此图为斯里兰卡卡枷尔寺的壁画">
            <a:hlinkClick r:id="rId27"/>
          </p:cNvPr>
          <p:cNvPicPr>
            <a:picLocks noChangeAspect="1" noChangeArrowheads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263" y="5445125"/>
            <a:ext cx="1152525" cy="630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17" name="Picture 17" descr="图为释迦牟尼在鹿野苑第一次说法。他面前是曾跟随他苦行过的五位亲族弟子，阿若侨陈如、摩诃男拘利、跋提、阿说示、十力迦叶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475" y="2997200"/>
            <a:ext cx="1584325" cy="1062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49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49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849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49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49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49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49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49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849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4994" grpId="0"/>
      <p:bldP spid="84995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TW" altLang="en-US" sz="6000" smtClean="0">
                <a:solidFill>
                  <a:srgbClr val="FF3300"/>
                </a:solidFill>
                <a:ea typeface="文鼎中粗隸" pitchFamily="49" charset="-120"/>
              </a:rPr>
              <a:t>有力信徒的皈依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0" y="1905000"/>
            <a:ext cx="7620000" cy="4114800"/>
          </a:xfrm>
        </p:spPr>
        <p:txBody>
          <a:bodyPr/>
          <a:lstStyle/>
          <a:p>
            <a:pPr eaLnBrk="1" hangingPunct="1"/>
            <a:r>
              <a:rPr lang="zh-TW" altLang="en-US" sz="2800" smtClean="0">
                <a:ea typeface="文鼎中粗隸" pitchFamily="49" charset="-120"/>
              </a:rPr>
              <a:t>頻婆娑羅王的皈依　（太子三十六歲）</a:t>
            </a:r>
          </a:p>
          <a:p>
            <a:pPr eaLnBrk="1" hangingPunct="1"/>
            <a:r>
              <a:rPr lang="zh-TW" altLang="en-US" sz="2800" smtClean="0">
                <a:ea typeface="文鼎中粗隸" pitchFamily="49" charset="-120"/>
              </a:rPr>
              <a:t>舍利弗與目犍連的皈依　</a:t>
            </a:r>
            <a:r>
              <a:rPr lang="zh-TW" altLang="en-US" sz="2800" smtClean="0">
                <a:solidFill>
                  <a:srgbClr val="000000"/>
                </a:solidFill>
                <a:ea typeface="文鼎中粗隸" pitchFamily="49" charset="-120"/>
              </a:rPr>
              <a:t> （太子三十六歲至三十九歲）</a:t>
            </a:r>
            <a:endParaRPr lang="en-US" altLang="zh-TW" sz="2800" smtClean="0">
              <a:solidFill>
                <a:srgbClr val="000000"/>
              </a:solidFill>
              <a:ea typeface="文鼎中粗隸" pitchFamily="49" charset="-120"/>
            </a:endParaRPr>
          </a:p>
          <a:p>
            <a:pPr eaLnBrk="1" hangingPunct="1"/>
            <a:r>
              <a:rPr lang="zh-TW" altLang="en-US" sz="2800" smtClean="0">
                <a:solidFill>
                  <a:srgbClr val="000000"/>
                </a:solidFill>
                <a:latin typeface="文鼎中粗隸" pitchFamily="49" charset="-120"/>
                <a:ea typeface="文鼎中粗隸" pitchFamily="49" charset="-120"/>
              </a:rPr>
              <a:t>憍薩爾羅國　波斯匿王皈依（太子三十九歲）</a:t>
            </a:r>
            <a:endParaRPr lang="zh-TW" altLang="en-US" sz="2800" smtClean="0">
              <a:ea typeface="文鼎中粗隸" pitchFamily="49" charset="-120"/>
            </a:endParaRPr>
          </a:p>
          <a:p>
            <a:pPr eaLnBrk="1" hangingPunct="1"/>
            <a:r>
              <a:rPr lang="zh-TW" altLang="en-US" sz="2800" smtClean="0">
                <a:ea typeface="文鼎中粗隸" pitchFamily="49" charset="-120"/>
              </a:rPr>
              <a:t>榮歸故鄉　（四十三至五十歲）</a:t>
            </a:r>
          </a:p>
          <a:p>
            <a:pPr eaLnBrk="1" hangingPunct="1"/>
            <a:r>
              <a:rPr lang="zh-TW" altLang="en-US" sz="2800" smtClean="0">
                <a:ea typeface="文鼎中粗隸" pitchFamily="49" charset="-120"/>
              </a:rPr>
              <a:t>商業資本家的皈依</a:t>
            </a:r>
          </a:p>
          <a:p>
            <a:pPr eaLnBrk="1" hangingPunct="1"/>
            <a:r>
              <a:rPr lang="zh-TW" altLang="en-US" sz="2800" smtClean="0">
                <a:ea typeface="文鼎中粗隸" pitchFamily="49" charset="-120"/>
              </a:rPr>
              <a:t>多姿多彩的教化活動</a:t>
            </a:r>
          </a:p>
        </p:txBody>
      </p:sp>
    </p:spTree>
  </p:cSld>
  <p:clrMapOvr>
    <a:masterClrMapping/>
  </p:clrMapOvr>
  <p:transition spd="slow">
    <p:randomBar dir="vert"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TW" altLang="en-US" sz="6000" smtClean="0">
                <a:solidFill>
                  <a:srgbClr val="FF3300"/>
                </a:solidFill>
                <a:ea typeface="文鼎中粗隸" pitchFamily="49" charset="-120"/>
              </a:rPr>
              <a:t>佛教僧團的建立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zh-TW" altLang="en-US" sz="2800" smtClean="0">
                <a:latin typeface="文鼎中粗隸" pitchFamily="49" charset="-120"/>
                <a:ea typeface="文鼎中粗隸" pitchFamily="49" charset="-120"/>
              </a:rPr>
              <a:t>指六種和同愛敬</a:t>
            </a:r>
          </a:p>
          <a:p>
            <a:pPr eaLnBrk="1" hangingPunct="1">
              <a:lnSpc>
                <a:spcPct val="90000"/>
              </a:lnSpc>
            </a:pPr>
            <a:r>
              <a:rPr lang="zh-TW" altLang="en-US" sz="2800" smtClean="0">
                <a:latin typeface="文鼎中粗隸" pitchFamily="49" charset="-120"/>
                <a:ea typeface="文鼎中粗隸" pitchFamily="49" charset="-120"/>
              </a:rPr>
              <a:t>外同他善，稱為和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zh-TW" altLang="en-US" sz="2800" smtClean="0">
                <a:latin typeface="文鼎中粗隸" pitchFamily="49" charset="-120"/>
                <a:ea typeface="文鼎中粗隸" pitchFamily="49" charset="-120"/>
              </a:rPr>
              <a:t>	內自謙卑，稱為敬</a:t>
            </a:r>
          </a:p>
          <a:p>
            <a:pPr eaLnBrk="1" hangingPunct="1">
              <a:lnSpc>
                <a:spcPct val="90000"/>
              </a:lnSpc>
            </a:pPr>
            <a:r>
              <a:rPr lang="zh-TW" altLang="en-US" sz="2800" smtClean="0">
                <a:latin typeface="文鼎中粗隸" pitchFamily="49" charset="-120"/>
                <a:ea typeface="文鼎中粗隸" pitchFamily="49" charset="-120"/>
              </a:rPr>
              <a:t>身和敬	   身和共住</a:t>
            </a:r>
          </a:p>
          <a:p>
            <a:pPr eaLnBrk="1" hangingPunct="1">
              <a:lnSpc>
                <a:spcPct val="90000"/>
              </a:lnSpc>
            </a:pPr>
            <a:r>
              <a:rPr lang="zh-TW" altLang="en-US" sz="2800" smtClean="0">
                <a:latin typeface="文鼎中粗隸" pitchFamily="49" charset="-120"/>
                <a:ea typeface="文鼎中粗隸" pitchFamily="49" charset="-120"/>
              </a:rPr>
              <a:t>口和敬	   口和無諍</a:t>
            </a:r>
          </a:p>
          <a:p>
            <a:pPr eaLnBrk="1" hangingPunct="1">
              <a:lnSpc>
                <a:spcPct val="90000"/>
              </a:lnSpc>
            </a:pPr>
            <a:r>
              <a:rPr lang="zh-TW" altLang="en-US" sz="2800" smtClean="0">
                <a:latin typeface="文鼎中粗隸" pitchFamily="49" charset="-120"/>
                <a:ea typeface="文鼎中粗隸" pitchFamily="49" charset="-120"/>
              </a:rPr>
              <a:t>意和敬 　　意和同事</a:t>
            </a:r>
          </a:p>
          <a:p>
            <a:pPr eaLnBrk="1" hangingPunct="1">
              <a:lnSpc>
                <a:spcPct val="90000"/>
              </a:lnSpc>
            </a:pPr>
            <a:r>
              <a:rPr lang="zh-TW" altLang="en-US" sz="2800" smtClean="0">
                <a:latin typeface="文鼎中粗隸" pitchFamily="49" charset="-120"/>
                <a:ea typeface="文鼎中粗隸" pitchFamily="49" charset="-120"/>
              </a:rPr>
              <a:t>戒和敬     戒和同修</a:t>
            </a:r>
          </a:p>
          <a:p>
            <a:pPr eaLnBrk="1" hangingPunct="1">
              <a:lnSpc>
                <a:spcPct val="90000"/>
              </a:lnSpc>
            </a:pPr>
            <a:r>
              <a:rPr lang="zh-TW" altLang="en-US" sz="2800" smtClean="0">
                <a:latin typeface="文鼎中粗隸" pitchFamily="49" charset="-120"/>
                <a:ea typeface="文鼎中粗隸" pitchFamily="49" charset="-120"/>
              </a:rPr>
              <a:t>見和敬     見和同解</a:t>
            </a:r>
          </a:p>
          <a:p>
            <a:pPr eaLnBrk="1" hangingPunct="1">
              <a:lnSpc>
                <a:spcPct val="90000"/>
              </a:lnSpc>
            </a:pPr>
            <a:r>
              <a:rPr lang="zh-TW" altLang="en-US" sz="2800" smtClean="0">
                <a:latin typeface="文鼎中粗隸" pitchFamily="49" charset="-120"/>
                <a:ea typeface="文鼎中粗隸" pitchFamily="49" charset="-120"/>
              </a:rPr>
              <a:t>利和敬     利和同均 </a:t>
            </a:r>
          </a:p>
        </p:txBody>
      </p:sp>
      <p:pic>
        <p:nvPicPr>
          <p:cNvPr id="27652" name="Picture 4" descr="图为释迦牟尼在鹿野苑第一次说法。他面前是曾跟随他苦行过的五位亲族弟子，阿若侨陈如、摩诃男拘利、跋提、阿说示、十力迦叶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25" y="3789363"/>
            <a:ext cx="1584325" cy="1062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3" name="Picture 5" descr="图为释迦牟尼在向外道领袖们解说他证悟的佛法">
            <a:hlinkClick r:id="rId5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388" y="3068638"/>
            <a:ext cx="1284287" cy="860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4" name="Picture 6" descr="图中的众多人像，是表现天神和众生都在请求释迦牟尼弘扬佛法，救度众生">
            <a:hlinkClick r:id="rId7"/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2060575"/>
            <a:ext cx="146685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randomBar dir="vert"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TW" altLang="en-US" sz="6000" smtClean="0">
                <a:solidFill>
                  <a:srgbClr val="FF3300"/>
                </a:solidFill>
                <a:ea typeface="文鼎中粗隸" pitchFamily="49" charset="-120"/>
              </a:rPr>
              <a:t>弘法的範圍</a:t>
            </a:r>
          </a:p>
        </p:txBody>
      </p:sp>
      <p:pic>
        <p:nvPicPr>
          <p:cNvPr id="28675" name="Picture 4" descr="map_eight miracle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1500" y="1844675"/>
            <a:ext cx="3027363" cy="4221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zh-TW" altLang="en-US" sz="2800" smtClean="0">
                <a:latin typeface="文鼎中粗隸" pitchFamily="49" charset="-120"/>
                <a:ea typeface="文鼎中粗隸" pitchFamily="49" charset="-120"/>
              </a:rPr>
              <a:t>摩竭陀國 （太子三十六歲）</a:t>
            </a:r>
          </a:p>
          <a:p>
            <a:pPr eaLnBrk="1" hangingPunct="1">
              <a:buFont typeface="Wingdings" pitchFamily="2" charset="2"/>
              <a:buNone/>
            </a:pPr>
            <a:r>
              <a:rPr lang="zh-TW" altLang="en-US" sz="2800" smtClean="0">
                <a:latin typeface="文鼎中粗隸" pitchFamily="49" charset="-120"/>
                <a:ea typeface="文鼎中粗隸" pitchFamily="49" charset="-120"/>
              </a:rPr>
              <a:t>		王舍城／竹林精舍</a:t>
            </a:r>
            <a:endParaRPr lang="en-US" altLang="zh-TW" sz="2800" smtClean="0">
              <a:latin typeface="文鼎中粗隸" pitchFamily="49" charset="-120"/>
              <a:ea typeface="文鼎中粗隸" pitchFamily="49" charset="-120"/>
            </a:endParaRPr>
          </a:p>
          <a:p>
            <a:pPr eaLnBrk="1" hangingPunct="1">
              <a:buClr>
                <a:srgbClr val="336666"/>
              </a:buClr>
            </a:pPr>
            <a:r>
              <a:rPr lang="zh-TW" altLang="en-US" sz="2800" smtClean="0">
                <a:solidFill>
                  <a:srgbClr val="000000"/>
                </a:solidFill>
                <a:latin typeface="文鼎中粗隸" pitchFamily="49" charset="-120"/>
                <a:ea typeface="文鼎中粗隸" pitchFamily="49" charset="-120"/>
              </a:rPr>
              <a:t>憍薩爾羅國　北方（三十九至四十二歲）</a:t>
            </a:r>
          </a:p>
          <a:p>
            <a:pPr eaLnBrk="1" hangingPunct="1">
              <a:buClr>
                <a:srgbClr val="336666"/>
              </a:buClr>
              <a:buFont typeface="Wingdings" pitchFamily="2" charset="2"/>
              <a:buNone/>
            </a:pPr>
            <a:r>
              <a:rPr lang="zh-TW" altLang="en-US" sz="2800" smtClean="0">
                <a:solidFill>
                  <a:srgbClr val="000000"/>
                </a:solidFill>
                <a:latin typeface="文鼎中粗隸" pitchFamily="49" charset="-120"/>
                <a:ea typeface="文鼎中粗隸" pitchFamily="49" charset="-120"/>
              </a:rPr>
              <a:t> 		舍衙城 ／祗園精舍</a:t>
            </a:r>
          </a:p>
          <a:p>
            <a:pPr eaLnBrk="1" hangingPunct="1">
              <a:buFont typeface="Wingdings" pitchFamily="2" charset="2"/>
              <a:buNone/>
            </a:pPr>
            <a:endParaRPr lang="zh-TW" altLang="en-US" sz="2800" smtClean="0">
              <a:latin typeface="文鼎中粗隸" pitchFamily="49" charset="-120"/>
              <a:ea typeface="文鼎中粗隸" pitchFamily="49" charset="-120"/>
            </a:endParaRPr>
          </a:p>
        </p:txBody>
      </p:sp>
    </p:spTree>
  </p:cSld>
  <p:clrMapOvr>
    <a:masterClrMapping/>
  </p:clrMapOvr>
  <p:transition spd="slow">
    <p:randomBar dir="vert"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griddhakut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0563" y="2420938"/>
            <a:ext cx="4210050" cy="2390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699" name="Picture 3" descr="Photograph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2312988"/>
            <a:ext cx="3024187" cy="2111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700" name="Rectangle 4"/>
          <p:cNvSpPr>
            <a:spLocks noChangeArrowheads="1"/>
          </p:cNvSpPr>
          <p:nvPr/>
        </p:nvSpPr>
        <p:spPr bwMode="auto">
          <a:xfrm>
            <a:off x="1908175" y="1412875"/>
            <a:ext cx="391795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tx1"/>
              </a:buClr>
              <a:buSzPct val="70000"/>
              <a:buFont typeface="Wingdings" pitchFamily="2" charset="2"/>
              <a:buChar char="¢"/>
              <a:defRPr kumimoji="1" sz="3000">
                <a:solidFill>
                  <a:schemeClr val="tx2"/>
                </a:solidFill>
                <a:latin typeface="Arial" charset="0"/>
                <a:ea typeface="新細明體" charset="-12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l"/>
              <a:defRPr kumimoji="1" sz="2800">
                <a:solidFill>
                  <a:schemeClr val="tx2"/>
                </a:solidFill>
                <a:latin typeface="Arial" charset="0"/>
                <a:ea typeface="新細明體" charset="-12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 sz="2400">
                <a:solidFill>
                  <a:schemeClr val="tx2"/>
                </a:solidFill>
                <a:latin typeface="Arial" charset="0"/>
                <a:ea typeface="新細明體" charset="-12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•"/>
              <a:defRPr kumimoji="1" sz="2000">
                <a:solidFill>
                  <a:schemeClr val="tx2"/>
                </a:solidFill>
                <a:latin typeface="Arial" charset="0"/>
                <a:ea typeface="新細明體" charset="-120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2000">
                <a:solidFill>
                  <a:schemeClr val="tx2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2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2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2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2"/>
                </a:solidFill>
                <a:latin typeface="Arial" charset="0"/>
                <a:ea typeface="新細明體" charset="-12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zh-TW" altLang="en-US" sz="2800" b="1">
                <a:solidFill>
                  <a:schemeClr val="tx1"/>
                </a:solidFill>
                <a:latin typeface="文鼎中粗隸" pitchFamily="49" charset="-120"/>
                <a:ea typeface="文鼎中粗隸" pitchFamily="49" charset="-120"/>
              </a:rPr>
              <a:t>第一間寺院 </a:t>
            </a:r>
            <a:r>
              <a:rPr lang="en-US" altLang="zh-TW" sz="2800" b="1">
                <a:solidFill>
                  <a:schemeClr val="tx1"/>
                </a:solidFill>
                <a:latin typeface="文鼎中粗隸" pitchFamily="49" charset="-120"/>
                <a:ea typeface="文鼎中粗隸" pitchFamily="49" charset="-120"/>
              </a:rPr>
              <a:t>- </a:t>
            </a:r>
            <a:r>
              <a:rPr lang="zh-TW" altLang="en-US" sz="2800" b="1">
                <a:solidFill>
                  <a:schemeClr val="tx1"/>
                </a:solidFill>
                <a:latin typeface="文鼎中粗隸" pitchFamily="49" charset="-120"/>
                <a:ea typeface="文鼎中粗隸" pitchFamily="49" charset="-120"/>
              </a:rPr>
              <a:t>竹林精舍</a:t>
            </a:r>
          </a:p>
        </p:txBody>
      </p:sp>
      <p:pic>
        <p:nvPicPr>
          <p:cNvPr id="29701" name="Picture 5" descr="Photograph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150" y="4221163"/>
            <a:ext cx="2808288" cy="2106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702" name="Rectangle 6"/>
          <p:cNvSpPr>
            <a:spLocks noChangeArrowheads="1"/>
          </p:cNvSpPr>
          <p:nvPr/>
        </p:nvSpPr>
        <p:spPr bwMode="auto">
          <a:xfrm>
            <a:off x="4859338" y="5157788"/>
            <a:ext cx="320675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tx1"/>
              </a:buClr>
              <a:buSzPct val="70000"/>
              <a:buFont typeface="Wingdings" pitchFamily="2" charset="2"/>
              <a:buChar char="¢"/>
              <a:defRPr kumimoji="1" sz="3000">
                <a:solidFill>
                  <a:schemeClr val="tx2"/>
                </a:solidFill>
                <a:latin typeface="Arial" charset="0"/>
                <a:ea typeface="新細明體" charset="-12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l"/>
              <a:defRPr kumimoji="1" sz="2800">
                <a:solidFill>
                  <a:schemeClr val="tx2"/>
                </a:solidFill>
                <a:latin typeface="Arial" charset="0"/>
                <a:ea typeface="新細明體" charset="-12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 sz="2400">
                <a:solidFill>
                  <a:schemeClr val="tx2"/>
                </a:solidFill>
                <a:latin typeface="Arial" charset="0"/>
                <a:ea typeface="新細明體" charset="-12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•"/>
              <a:defRPr kumimoji="1" sz="2000">
                <a:solidFill>
                  <a:schemeClr val="tx2"/>
                </a:solidFill>
                <a:latin typeface="Arial" charset="0"/>
                <a:ea typeface="新細明體" charset="-120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2000">
                <a:solidFill>
                  <a:schemeClr val="tx2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2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2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2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2"/>
                </a:solidFill>
                <a:latin typeface="Arial" charset="0"/>
                <a:ea typeface="新細明體" charset="-12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zh-TW" altLang="en-US" sz="2800" b="1">
                <a:solidFill>
                  <a:schemeClr val="tx1"/>
                </a:solidFill>
                <a:latin typeface="文鼎中粗隸" pitchFamily="49" charset="-120"/>
                <a:ea typeface="文鼎中粗隸" pitchFamily="49" charset="-120"/>
              </a:rPr>
              <a:t>靈鷲山</a:t>
            </a:r>
            <a:r>
              <a:rPr lang="en-US" altLang="zh-TW" sz="2800" b="1">
                <a:solidFill>
                  <a:schemeClr val="tx1"/>
                </a:solidFill>
                <a:latin typeface="文鼎中粗隸" pitchFamily="49" charset="-120"/>
                <a:ea typeface="文鼎中粗隸" pitchFamily="49" charset="-120"/>
              </a:rPr>
              <a:t>-</a:t>
            </a:r>
            <a:r>
              <a:rPr lang="zh-TW" altLang="en-US" sz="2800" b="1">
                <a:solidFill>
                  <a:schemeClr val="tx1"/>
                </a:solidFill>
                <a:latin typeface="文鼎中粗隸" pitchFamily="49" charset="-120"/>
                <a:ea typeface="文鼎中粗隸" pitchFamily="49" charset="-120"/>
              </a:rPr>
              <a:t>佛陀說法處</a:t>
            </a:r>
          </a:p>
        </p:txBody>
      </p:sp>
    </p:spTree>
  </p:cSld>
  <p:clrMapOvr>
    <a:masterClrMapping/>
  </p:clrMapOvr>
  <p:transition spd="slow">
    <p:randomBar dir="vert"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LUMBINI-GARDEN-11-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838" y="1268413"/>
            <a:ext cx="4967287" cy="234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3" name="Picture 3" descr="Photograph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2492375"/>
            <a:ext cx="3744912" cy="2808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24" name="Rectangle 4"/>
          <p:cNvSpPr>
            <a:spLocks noChangeArrowheads="1"/>
          </p:cNvSpPr>
          <p:nvPr/>
        </p:nvSpPr>
        <p:spPr bwMode="auto">
          <a:xfrm>
            <a:off x="1908175" y="642938"/>
            <a:ext cx="160655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1"/>
              </a:buClr>
              <a:buSzPct val="70000"/>
              <a:buFont typeface="Wingdings" pitchFamily="2" charset="2"/>
              <a:buChar char="¢"/>
              <a:defRPr kumimoji="1" sz="3000">
                <a:solidFill>
                  <a:schemeClr val="tx2"/>
                </a:solidFill>
                <a:latin typeface="Arial" charset="0"/>
                <a:ea typeface="新細明體" charset="-12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l"/>
              <a:defRPr kumimoji="1" sz="2800">
                <a:solidFill>
                  <a:schemeClr val="tx2"/>
                </a:solidFill>
                <a:latin typeface="Arial" charset="0"/>
                <a:ea typeface="新細明體" charset="-12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 sz="2400">
                <a:solidFill>
                  <a:schemeClr val="tx2"/>
                </a:solidFill>
                <a:latin typeface="Arial" charset="0"/>
                <a:ea typeface="新細明體" charset="-12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•"/>
              <a:defRPr kumimoji="1" sz="2000">
                <a:solidFill>
                  <a:schemeClr val="tx2"/>
                </a:solidFill>
                <a:latin typeface="Arial" charset="0"/>
                <a:ea typeface="新細明體" charset="-120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2000">
                <a:solidFill>
                  <a:schemeClr val="tx2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2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2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2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2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zh-TW" altLang="en-US" sz="2800">
                <a:solidFill>
                  <a:schemeClr val="tx1"/>
                </a:solidFill>
                <a:ea typeface="文鼎中粗隸" pitchFamily="49" charset="-120"/>
              </a:rPr>
              <a:t>祗園精舍</a:t>
            </a:r>
          </a:p>
        </p:txBody>
      </p:sp>
      <p:pic>
        <p:nvPicPr>
          <p:cNvPr id="30725" name="Picture 5" descr="Photograph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8400" y="4076700"/>
            <a:ext cx="3313113" cy="2484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randomBar dir="vert"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TW" altLang="en-US" sz="6000" smtClean="0">
                <a:solidFill>
                  <a:srgbClr val="FF3300"/>
                </a:solidFill>
                <a:ea typeface="文鼎中粗隸" pitchFamily="49" charset="-120"/>
              </a:rPr>
              <a:t>變化神通</a:t>
            </a:r>
          </a:p>
        </p:txBody>
      </p:sp>
      <p:sp>
        <p:nvSpPr>
          <p:cNvPr id="31747" name="Rectangle 8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 eaLnBrk="1" hangingPunct="1"/>
            <a:r>
              <a:rPr lang="zh-TW" altLang="en-US" sz="2400" smtClean="0">
                <a:ea typeface="文鼎中粗隸" pitchFamily="49" charset="-120"/>
              </a:rPr>
              <a:t>飛越河流</a:t>
            </a:r>
          </a:p>
          <a:p>
            <a:pPr eaLnBrk="1" hangingPunct="1"/>
            <a:r>
              <a:rPr kumimoji="0" lang="zh-TW" altLang="en-US" sz="2400" smtClean="0">
                <a:solidFill>
                  <a:schemeClr val="tx1"/>
                </a:solidFill>
                <a:ea typeface="文鼎中粗隸" pitchFamily="49" charset="-120"/>
              </a:rPr>
              <a:t>肓者開眼、跛者行路</a:t>
            </a:r>
          </a:p>
          <a:p>
            <a:pPr eaLnBrk="1" hangingPunct="1"/>
            <a:r>
              <a:rPr kumimoji="0" lang="zh-TW" altLang="en-US" sz="2400" smtClean="0">
                <a:solidFill>
                  <a:schemeClr val="tx1"/>
                </a:solidFill>
                <a:ea typeface="文鼎中粗隸" pitchFamily="49" charset="-120"/>
              </a:rPr>
              <a:t>回歸故里</a:t>
            </a:r>
          </a:p>
          <a:p>
            <a:pPr eaLnBrk="1" hangingPunct="1"/>
            <a:r>
              <a:rPr kumimoji="0" lang="zh-TW" altLang="en-US" sz="2400" smtClean="0">
                <a:solidFill>
                  <a:srgbClr val="CC6600"/>
                </a:solidFill>
                <a:ea typeface="文鼎中粗隸" pitchFamily="49" charset="-120"/>
              </a:rPr>
              <a:t>舍衙城顯神通</a:t>
            </a:r>
          </a:p>
          <a:p>
            <a:pPr eaLnBrk="1" hangingPunct="1"/>
            <a:r>
              <a:rPr kumimoji="0" lang="zh-TW" altLang="en-US" sz="2400" smtClean="0">
                <a:solidFill>
                  <a:schemeClr val="tx1"/>
                </a:solidFill>
                <a:ea typeface="文鼎中粗隸" pitchFamily="49" charset="-120"/>
              </a:rPr>
              <a:t>猴子獻蜜</a:t>
            </a:r>
          </a:p>
          <a:p>
            <a:pPr eaLnBrk="1" hangingPunct="1"/>
            <a:r>
              <a:rPr kumimoji="0" lang="zh-TW" altLang="en-US" sz="2400" smtClean="0">
                <a:solidFill>
                  <a:srgbClr val="FF3300"/>
                </a:solidFill>
                <a:ea typeface="文鼎中粗隸" pitchFamily="49" charset="-120"/>
              </a:rPr>
              <a:t>馴服醉象</a:t>
            </a:r>
          </a:p>
          <a:p>
            <a:pPr eaLnBrk="1" hangingPunct="1"/>
            <a:r>
              <a:rPr kumimoji="0" lang="zh-TW" altLang="en-US" sz="2400" smtClean="0">
                <a:solidFill>
                  <a:srgbClr val="CC6600"/>
                </a:solidFill>
                <a:ea typeface="文鼎中粗隸" pitchFamily="49" charset="-120"/>
              </a:rPr>
              <a:t>天眼通、天耳通、他心通、宿命通、神足通，漏盡通</a:t>
            </a:r>
          </a:p>
        </p:txBody>
      </p:sp>
      <p:pic>
        <p:nvPicPr>
          <p:cNvPr id="31748" name="Picture 4" descr="佛陀回國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113" y="2060575"/>
            <a:ext cx="1997075" cy="301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49" name="Picture 5" descr="twin miracl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775" y="3068638"/>
            <a:ext cx="2312988" cy="3376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randomBar dir="vert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標題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zh-TW" altLang="en-US" sz="6600" smtClean="0">
                <a:solidFill>
                  <a:srgbClr val="FF0000"/>
                </a:solidFill>
              </a:rPr>
              <a:t>佛傳的研究</a:t>
            </a:r>
          </a:p>
        </p:txBody>
      </p:sp>
      <p:pic>
        <p:nvPicPr>
          <p:cNvPr id="5123" name="Picture 5" descr="http://www.52tangka.net/uploads/allimg/130114/1-130114215254c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475" y="3068638"/>
            <a:ext cx="2036763" cy="327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randomBar dir="vert"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TW" altLang="en-US" sz="4800" smtClean="0">
                <a:solidFill>
                  <a:srgbClr val="FF3300"/>
                </a:solidFill>
                <a:ea typeface="文鼎中粗隸" pitchFamily="49" charset="-120"/>
              </a:rPr>
              <a:t>佛陀設教劃時代的意義</a:t>
            </a:r>
          </a:p>
        </p:txBody>
      </p:sp>
      <p:sp>
        <p:nvSpPr>
          <p:cNvPr id="860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zh-TW" altLang="en-US" sz="3200" smtClean="0">
                <a:latin typeface="文鼎中粗隸" pitchFamily="49" charset="-120"/>
                <a:ea typeface="文鼎中粗隸" pitchFamily="49" charset="-120"/>
              </a:rPr>
              <a:t>補救各種思想的偏蔽</a:t>
            </a:r>
          </a:p>
          <a:p>
            <a:pPr eaLnBrk="1" hangingPunct="1"/>
            <a:r>
              <a:rPr lang="zh-TW" altLang="en-US" sz="3200" smtClean="0">
                <a:latin typeface="文鼎中粗隸" pitchFamily="49" charset="-120"/>
                <a:ea typeface="文鼎中粗隸" pitchFamily="49" charset="-120"/>
              </a:rPr>
              <a:t>破除迷信</a:t>
            </a:r>
            <a:r>
              <a:rPr lang="en-US" altLang="zh-TW" sz="3200" smtClean="0">
                <a:latin typeface="文鼎中粗隸" pitchFamily="49" charset="-120"/>
                <a:ea typeface="文鼎中粗隸" pitchFamily="49" charset="-120"/>
              </a:rPr>
              <a:t>, </a:t>
            </a:r>
            <a:r>
              <a:rPr lang="zh-TW" altLang="en-US" sz="3200" smtClean="0">
                <a:latin typeface="文鼎中粗隸" pitchFamily="49" charset="-120"/>
                <a:ea typeface="文鼎中粗隸" pitchFamily="49" charset="-120"/>
              </a:rPr>
              <a:t>倡行中道生活</a:t>
            </a:r>
          </a:p>
          <a:p>
            <a:pPr eaLnBrk="1" hangingPunct="1"/>
            <a:r>
              <a:rPr lang="zh-TW" altLang="en-US" sz="3200" smtClean="0">
                <a:latin typeface="文鼎中粗隸" pitchFamily="49" charset="-120"/>
                <a:ea typeface="文鼎中粗隸" pitchFamily="49" charset="-120"/>
              </a:rPr>
              <a:t>對應人生</a:t>
            </a:r>
            <a:r>
              <a:rPr lang="en-US" altLang="zh-TW" sz="3200" smtClean="0">
                <a:latin typeface="文鼎中粗隸" pitchFamily="49" charset="-120"/>
                <a:ea typeface="文鼎中粗隸" pitchFamily="49" charset="-120"/>
              </a:rPr>
              <a:t>, </a:t>
            </a:r>
            <a:r>
              <a:rPr lang="zh-TW" altLang="en-US" sz="3200" smtClean="0">
                <a:latin typeface="文鼎中粗隸" pitchFamily="49" charset="-120"/>
                <a:ea typeface="文鼎中粗隸" pitchFamily="49" charset="-120"/>
              </a:rPr>
              <a:t>遠離形而上的思辨</a:t>
            </a:r>
          </a:p>
          <a:p>
            <a:pPr eaLnBrk="1" hangingPunct="1"/>
            <a:r>
              <a:rPr lang="zh-TW" altLang="en-US" sz="3200" smtClean="0">
                <a:latin typeface="文鼎中粗隸" pitchFamily="49" charset="-120"/>
                <a:ea typeface="文鼎中粗隸" pitchFamily="49" charset="-120"/>
              </a:rPr>
              <a:t>有教無類</a:t>
            </a:r>
            <a:r>
              <a:rPr lang="en-US" altLang="zh-TW" sz="3200" smtClean="0">
                <a:latin typeface="文鼎中粗隸" pitchFamily="49" charset="-120"/>
                <a:ea typeface="文鼎中粗隸" pitchFamily="49" charset="-120"/>
              </a:rPr>
              <a:t>, </a:t>
            </a:r>
            <a:r>
              <a:rPr lang="zh-TW" altLang="en-US" sz="3200" smtClean="0">
                <a:latin typeface="文鼎中粗隸" pitchFamily="49" charset="-120"/>
                <a:ea typeface="文鼎中粗隸" pitchFamily="49" charset="-120"/>
              </a:rPr>
              <a:t>打破種姓階級</a:t>
            </a:r>
          </a:p>
          <a:p>
            <a:pPr eaLnBrk="1" hangingPunct="1"/>
            <a:endParaRPr lang="en-US" altLang="zh-TW" smtClean="0"/>
          </a:p>
        </p:txBody>
      </p:sp>
      <p:pic>
        <p:nvPicPr>
          <p:cNvPr id="32772" name="Picture 4" descr="释迦牟尼教化杀人凶汉央哥马罗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350" y="4365625"/>
            <a:ext cx="847725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3" name="Picture 5" descr="释迦牟尼亲自为老比丘擦洗疮口">
            <a:hlinkClick r:id="rId5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4075" y="5373688"/>
            <a:ext cx="1143000" cy="781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4" name="Picture 6" descr="释迦牟尼在舍卫城主动找到卑贱的挑粪者尼提，尼提从此跟佛陀出家">
            <a:hlinkClick r:id="rId7"/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575" y="4868863"/>
            <a:ext cx="1143000" cy="790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5" name="Picture 7" descr="女主人鞭打女佣人，右侧为佛陀为女佣人说法使女佣人成为在家的优婆夷">
            <a:hlinkClick r:id="rId9"/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0200" y="4221163"/>
            <a:ext cx="1143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6" name="Picture 8" descr="图中坐在释迦牟尼面前的是黛沙罗国王，他受到佛陀的教诲，自己成为佛教徒。国内的动物也受到保护">
            <a:hlinkClick r:id="rId11"/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263" y="4437063"/>
            <a:ext cx="1143000" cy="77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7" name="Picture 9" descr="释迦牟尼向社会上各个阶层的人们宣讲：要用正当的劳动取财">
            <a:hlinkClick r:id="rId13"/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325" y="4941888"/>
            <a:ext cx="1143000" cy="733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8" name="Picture 10" descr="释迦牟尼亲自到沓提河边，劝说释迦族人和考利亚族人，和平协商解决河水灌溉田地的事">
            <a:hlinkClick r:id="rId15"/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388" y="4365625"/>
            <a:ext cx="1143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9" name="Picture 11" descr="妓女庵摩罗虔诚地供养佛陀">
            <a:hlinkClick r:id="rId17"/>
          </p:cNvPr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4663" y="5445125"/>
            <a:ext cx="692150" cy="107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60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60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860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60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60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60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60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60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860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860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860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860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860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860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860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6018" grpId="0"/>
      <p:bldP spid="86019" grpId="0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TW" altLang="en-US" sz="6000" smtClean="0">
                <a:solidFill>
                  <a:srgbClr val="FF3300"/>
                </a:solidFill>
                <a:ea typeface="文鼎中粗隸" pitchFamily="49" charset="-120"/>
              </a:rPr>
              <a:t>晚年</a:t>
            </a:r>
            <a:r>
              <a:rPr lang="zh-TW" altLang="en-US" smtClean="0"/>
              <a:t> 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zh-TW" altLang="en-US" sz="3200" smtClean="0">
                <a:latin typeface="文鼎中粗隸" pitchFamily="49" charset="-120"/>
                <a:ea typeface="文鼎中粗隸" pitchFamily="49" charset="-120"/>
              </a:rPr>
              <a:t>一生的回顧 </a:t>
            </a:r>
          </a:p>
          <a:p>
            <a:pPr eaLnBrk="1" hangingPunct="1">
              <a:buFont typeface="Wingdings" pitchFamily="2" charset="2"/>
              <a:buNone/>
            </a:pPr>
            <a:r>
              <a:rPr lang="zh-TW" altLang="en-US" sz="3200" smtClean="0">
                <a:latin typeface="文鼎中粗隸" pitchFamily="49" charset="-120"/>
                <a:ea typeface="文鼎中粗隸" pitchFamily="49" charset="-120"/>
              </a:rPr>
              <a:t>		 所作已辨 </a:t>
            </a:r>
            <a:r>
              <a:rPr lang="en-US" altLang="zh-TW" sz="3200" smtClean="0">
                <a:latin typeface="文鼎中粗隸" pitchFamily="49" charset="-120"/>
                <a:ea typeface="文鼎中粗隸" pitchFamily="49" charset="-120"/>
              </a:rPr>
              <a:t>/ </a:t>
            </a:r>
            <a:r>
              <a:rPr lang="zh-TW" altLang="en-US" sz="3200" smtClean="0">
                <a:latin typeface="文鼎中粗隸" pitchFamily="49" charset="-120"/>
                <a:ea typeface="文鼎中粗隸" pitchFamily="49" charset="-120"/>
              </a:rPr>
              <a:t>以戒為師 </a:t>
            </a:r>
            <a:r>
              <a:rPr lang="en-US" altLang="zh-TW" sz="3200" smtClean="0">
                <a:latin typeface="文鼎中粗隸" pitchFamily="49" charset="-120"/>
                <a:ea typeface="文鼎中粗隸" pitchFamily="49" charset="-120"/>
              </a:rPr>
              <a:t>/ </a:t>
            </a:r>
            <a:r>
              <a:rPr lang="zh-TW" altLang="en-US" sz="3200" smtClean="0">
                <a:latin typeface="文鼎中粗隸" pitchFamily="49" charset="-120"/>
                <a:ea typeface="文鼎中粗隸" pitchFamily="49" charset="-120"/>
              </a:rPr>
              <a:t>以法為師</a:t>
            </a:r>
          </a:p>
          <a:p>
            <a:pPr eaLnBrk="1" hangingPunct="1"/>
            <a:r>
              <a:rPr lang="zh-TW" altLang="en-US" sz="3200" smtClean="0">
                <a:latin typeface="文鼎中粗隸" pitchFamily="49" charset="-120"/>
                <a:ea typeface="文鼎中粗隸" pitchFamily="49" charset="-120"/>
              </a:rPr>
              <a:t>「此世界是美麗的</a:t>
            </a:r>
            <a:r>
              <a:rPr lang="en-US" altLang="zh-TW" sz="3200" smtClean="0">
                <a:latin typeface="文鼎中粗隸" pitchFamily="49" charset="-120"/>
                <a:ea typeface="文鼎中粗隸" pitchFamily="49" charset="-120"/>
              </a:rPr>
              <a:t>, </a:t>
            </a:r>
            <a:r>
              <a:rPr lang="zh-TW" altLang="en-US" sz="3200" smtClean="0">
                <a:latin typeface="文鼎中粗隸" pitchFamily="49" charset="-120"/>
                <a:ea typeface="文鼎中粗隸" pitchFamily="49" charset="-120"/>
              </a:rPr>
              <a:t>人的生命是尊貴的」</a:t>
            </a:r>
          </a:p>
        </p:txBody>
      </p:sp>
      <p:pic>
        <p:nvPicPr>
          <p:cNvPr id="3379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725" y="515938"/>
            <a:ext cx="2100263" cy="1400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randomBar dir="vert"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TW" altLang="en-US" sz="6000" smtClean="0">
                <a:solidFill>
                  <a:srgbClr val="FF3300"/>
                </a:solidFill>
                <a:ea typeface="文鼎中粗隸" pitchFamily="49" charset="-120"/>
              </a:rPr>
              <a:t>圓寂</a:t>
            </a:r>
          </a:p>
        </p:txBody>
      </p:sp>
      <p:sp>
        <p:nvSpPr>
          <p:cNvPr id="8704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524000" y="1905000"/>
            <a:ext cx="3435350" cy="41148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altLang="zh-TW" sz="2600" smtClean="0"/>
          </a:p>
          <a:p>
            <a:pPr eaLnBrk="1" hangingPunct="1">
              <a:lnSpc>
                <a:spcPct val="90000"/>
              </a:lnSpc>
            </a:pPr>
            <a:r>
              <a:rPr lang="zh-TW" altLang="en-US" sz="2800" smtClean="0">
                <a:latin typeface="文鼎中粗隸" pitchFamily="49" charset="-120"/>
                <a:ea typeface="文鼎中粗隸" pitchFamily="49" charset="-120"/>
              </a:rPr>
              <a:t>拘尸那揭羅／沙羅雙樹</a:t>
            </a:r>
          </a:p>
          <a:p>
            <a:pPr eaLnBrk="1" hangingPunct="1">
              <a:lnSpc>
                <a:spcPct val="90000"/>
              </a:lnSpc>
            </a:pPr>
            <a:r>
              <a:rPr lang="zh-TW" altLang="en-US" sz="2800" smtClean="0">
                <a:latin typeface="文鼎中粗隸" pitchFamily="49" charset="-120"/>
                <a:ea typeface="文鼎中粗隸" pitchFamily="49" charset="-120"/>
              </a:rPr>
              <a:t>佛舍利的貢養 </a:t>
            </a:r>
          </a:p>
          <a:p>
            <a:pPr eaLnBrk="1" hangingPunct="1">
              <a:lnSpc>
                <a:spcPct val="90000"/>
              </a:lnSpc>
            </a:pPr>
            <a:r>
              <a:rPr lang="zh-TW" altLang="en-US" sz="2800" smtClean="0">
                <a:latin typeface="文鼎中粗隸" pitchFamily="49" charset="-120"/>
                <a:ea typeface="文鼎中粗隸" pitchFamily="49" charset="-120"/>
              </a:rPr>
              <a:t>王舍城結集</a:t>
            </a:r>
          </a:p>
        </p:txBody>
      </p:sp>
      <p:pic>
        <p:nvPicPr>
          <p:cNvPr id="34820" name="Picture 4" descr="佛牙舍利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163" y="2997200"/>
            <a:ext cx="1584325" cy="1065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21" name="Picture 5" descr="10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9563" y="2420938"/>
            <a:ext cx="1143000" cy="752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22" name="Picture 6" descr="bdd11">
            <a:hlinkClick r:id="rId6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750" y="3068638"/>
            <a:ext cx="1076325" cy="67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23" name="Picture 7" descr="taigold19">
            <a:hlinkClick r:id="rId8"/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375" y="4652963"/>
            <a:ext cx="1223963" cy="920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24" name="Picture 8" descr="01">
            <a:hlinkClick r:id="rId10"/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288" y="1484313"/>
            <a:ext cx="1343025" cy="1009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25" name="Picture 9" descr="“桑奇大塔”号称印度第一佛塔，此塔最古老，保存最完整。传说佛塔下安放释迦牟尼的舍利（佛骨）">
            <a:hlinkClick r:id="rId12"/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425" y="836613"/>
            <a:ext cx="1511300" cy="1060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26" name="Picture 10" descr="释迦牟尼在离王舍城之前，对弟子们提出要求，今后一切依照佛法而不依其它任何人和事物">
            <a:hlinkClick r:id="rId14"/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363" y="1700213"/>
            <a:ext cx="1143000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27" name="Picture 11" descr="图中近处为希拉尼耶伐底河，传说是释迦牟尼最后沐浴处右侧远处为拉马巴鲁冢，是火葬释迦牟尼遗体处">
            <a:hlinkClick r:id="rId16"/>
          </p:cNvPr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688" y="3933825"/>
            <a:ext cx="1143000" cy="87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28" name="Picture 12" descr="03_1_l">
            <a:hlinkClick r:id="rId18"/>
          </p:cNvPr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463" y="4005263"/>
            <a:ext cx="1085850" cy="1171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29" name="Picture 13" descr="舍利塔"/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1500" y="4724400"/>
            <a:ext cx="1281113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70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70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870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70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70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70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70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70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870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870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870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870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7042" grpId="0"/>
      <p:bldP spid="87043" grpId="0" build="p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 descr="nirvana-templ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3438" y="3141663"/>
            <a:ext cx="3124200" cy="2562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43" name="Picture 4" descr="Photograph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9700" y="549275"/>
            <a:ext cx="3240088" cy="2266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44" name="Picture 3" descr="nirvana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6375" y="4437063"/>
            <a:ext cx="2951163" cy="214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45" name="Picture 5" descr="Photograph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2492375"/>
            <a:ext cx="3168650" cy="2201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46" name="Picture 6" descr="Photograph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675" y="1412875"/>
            <a:ext cx="2303463" cy="1611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randomBar dir="vert"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 descr="%E7%99%BD%E8%B1%A1%E5%85%A5%E8%83%8E-%E7%99%BD%E8%B1%A1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2275" y="1268413"/>
            <a:ext cx="1171575" cy="828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67" name="Picture 3" descr="11">
            <a:hlinkClick r:id="rId5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7625" y="2205038"/>
            <a:ext cx="1133475" cy="84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68" name="Picture 4" descr="長江三峽easter20020029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1989138"/>
            <a:ext cx="1241425" cy="1657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69" name="Picture 6" descr="LUYEYUAN">
            <a:hlinkClick r:id="rId8"/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5963" y="3500438"/>
            <a:ext cx="1152525" cy="77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70" name="Picture 5" descr="051101">
            <a:hlinkClick r:id="rId10"/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625" y="4149725"/>
            <a:ext cx="790575" cy="103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71" name="Picture 7" descr="bodaiju">
            <a:hlinkClick r:id="rId12"/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638" y="3284538"/>
            <a:ext cx="790575" cy="1019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72" name="Picture 8" descr="275">
            <a:hlinkClick r:id="rId14"/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450" y="3429000"/>
            <a:ext cx="1038225" cy="87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73" name="Picture 9" descr="04">
            <a:hlinkClick r:id="rId16"/>
          </p:cNvPr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613" y="4076700"/>
            <a:ext cx="1143000" cy="819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74" name="Picture 10" descr="bentchma4">
            <a:hlinkClick r:id="rId18"/>
          </p:cNvPr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6238" y="4724400"/>
            <a:ext cx="742950" cy="1123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75" name="Picture 11" descr="buddhamdv">
            <a:hlinkClick r:id="rId20"/>
          </p:cNvPr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500" y="4221163"/>
            <a:ext cx="1104900" cy="77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76" name="Picture 12" descr="satori">
            <a:hlinkClick r:id="rId22"/>
          </p:cNvPr>
          <p:cNvPicPr>
            <a:picLocks noChangeAspect="1" noChangeArrowheads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538" y="4724400"/>
            <a:ext cx="1133475" cy="1228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77" name="Picture 13" descr="Pict0030">
            <a:hlinkClick r:id="rId24"/>
          </p:cNvPr>
          <p:cNvPicPr>
            <a:picLocks noChangeAspect="1" noChangeArrowheads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4075" y="2565400"/>
            <a:ext cx="847725" cy="108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78" name="Picture 14" descr="Pict0014">
            <a:hlinkClick r:id="rId26"/>
          </p:cNvPr>
          <p:cNvPicPr>
            <a:picLocks noChangeAspect="1" noChangeArrowheads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6238" y="2276475"/>
            <a:ext cx="1133475" cy="781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79" name="Picture 15" descr="nehan1">
            <a:hlinkClick r:id="rId28"/>
          </p:cNvPr>
          <p:cNvPicPr>
            <a:picLocks noChangeAspect="1" noChangeArrowheads="1"/>
          </p:cNvPicPr>
          <p:nvPr/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7050" y="2924175"/>
            <a:ext cx="1209675" cy="90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80" name="Picture 16" descr="nehan">
            <a:hlinkClick r:id="rId30"/>
          </p:cNvPr>
          <p:cNvPicPr>
            <a:picLocks noChangeAspect="1" noChangeArrowheads="1"/>
          </p:cNvPicPr>
          <p:nvPr/>
        </p:nvPicPr>
        <p:blipFill>
          <a:blip r:embed="rId3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9563" y="1773238"/>
            <a:ext cx="1133475" cy="62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8081" name="Rectangle 17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TW" smtClean="0"/>
              <a:t>			</a:t>
            </a:r>
            <a:r>
              <a:rPr lang="zh-TW" altLang="en-US" sz="6000" smtClean="0">
                <a:solidFill>
                  <a:srgbClr val="FF3300"/>
                </a:solidFill>
                <a:ea typeface="文鼎中粗隸" pitchFamily="49" charset="-120"/>
              </a:rPr>
              <a:t>佛陀的一生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80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80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880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8081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 descr="佛牙舍利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3500438"/>
            <a:ext cx="3214688" cy="2160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15" name="Picture 3" descr="BUDDH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304" y="476672"/>
            <a:ext cx="1455738" cy="2506663"/>
          </a:xfrm>
          <a:prstGeom prst="rect">
            <a:avLst/>
          </a:prstGeom>
          <a:noFill/>
          <a:ln>
            <a:noFill/>
          </a:ln>
          <a:effectLst>
            <a:glow rad="127000">
              <a:schemeClr val="accent1">
                <a:alpha val="55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892" name="Rectangle 4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zh-TW" altLang="en-US" sz="6000" smtClean="0">
                <a:solidFill>
                  <a:srgbClr val="FF0000"/>
                </a:solidFill>
                <a:ea typeface="文鼎中粗隸" pitchFamily="49" charset="-120"/>
              </a:rPr>
              <a:t>佛陀一生的啟示</a:t>
            </a:r>
            <a:br>
              <a:rPr lang="zh-TW" altLang="en-US" sz="6000" smtClean="0">
                <a:solidFill>
                  <a:srgbClr val="FF0000"/>
                </a:solidFill>
                <a:ea typeface="文鼎中粗隸" pitchFamily="49" charset="-120"/>
              </a:rPr>
            </a:br>
            <a:r>
              <a:rPr lang="zh-TW" altLang="en-US" sz="6000" smtClean="0">
                <a:solidFill>
                  <a:srgbClr val="FF0000"/>
                </a:solidFill>
                <a:ea typeface="文鼎中粗隸" pitchFamily="49" charset="-120"/>
              </a:rPr>
              <a:t>生活、生命、生死</a:t>
            </a:r>
          </a:p>
        </p:txBody>
      </p:sp>
      <p:sp>
        <p:nvSpPr>
          <p:cNvPr id="37893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2339975" y="4149725"/>
            <a:ext cx="6477000" cy="1981200"/>
          </a:xfrm>
        </p:spPr>
        <p:txBody>
          <a:bodyPr/>
          <a:lstStyle/>
          <a:p>
            <a:pPr eaLnBrk="1" hangingPunct="1"/>
            <a:r>
              <a:rPr lang="zh-TW" altLang="en-US" sz="3600" smtClean="0">
                <a:solidFill>
                  <a:schemeClr val="tx1"/>
                </a:solidFill>
                <a:ea typeface="文鼎中粗隸" pitchFamily="49" charset="-120"/>
              </a:rPr>
              <a:t>生活的智慧</a:t>
            </a:r>
            <a:endParaRPr lang="en-US" altLang="zh-TW" sz="3600" smtClean="0">
              <a:solidFill>
                <a:schemeClr val="tx1"/>
              </a:solidFill>
              <a:ea typeface="文鼎中粗隸" pitchFamily="49" charset="-120"/>
            </a:endParaRPr>
          </a:p>
          <a:p>
            <a:pPr eaLnBrk="1" hangingPunct="1"/>
            <a:r>
              <a:rPr lang="zh-TW" altLang="en-US" sz="3600" smtClean="0">
                <a:solidFill>
                  <a:schemeClr val="tx1"/>
                </a:solidFill>
                <a:ea typeface="文鼎中粗隸" pitchFamily="49" charset="-120"/>
              </a:rPr>
              <a:t>生命的覺醒</a:t>
            </a:r>
          </a:p>
          <a:p>
            <a:pPr eaLnBrk="1" hangingPunct="1"/>
            <a:r>
              <a:rPr lang="zh-TW" altLang="en-US" sz="3600" smtClean="0">
                <a:solidFill>
                  <a:schemeClr val="tx1"/>
                </a:solidFill>
                <a:ea typeface="文鼎中粗隸" pitchFamily="49" charset="-120"/>
              </a:rPr>
              <a:t>生死的解脫</a:t>
            </a:r>
          </a:p>
        </p:txBody>
      </p:sp>
    </p:spTree>
  </p:cSld>
  <p:clrMapOvr>
    <a:masterClrMapping/>
  </p:clrMapOvr>
  <p:transition spd="slow">
    <p:randomBar dir="vert"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標題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zh-TW" altLang="en-US" sz="6600" smtClean="0">
                <a:solidFill>
                  <a:srgbClr val="FF0000"/>
                </a:solidFill>
              </a:rPr>
              <a:t>佛經的流傳</a:t>
            </a:r>
          </a:p>
        </p:txBody>
      </p:sp>
      <p:pic>
        <p:nvPicPr>
          <p:cNvPr id="3891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675" y="3429000"/>
            <a:ext cx="2857500" cy="196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randomBar dir="vert"/>
  </p:transition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TW" altLang="en-US" sz="6000" smtClean="0">
                <a:solidFill>
                  <a:srgbClr val="FF3300"/>
                </a:solidFill>
                <a:ea typeface="文鼎中粗隸" pitchFamily="49" charset="-120"/>
              </a:rPr>
              <a:t>佛經的結集</a:t>
            </a:r>
          </a:p>
        </p:txBody>
      </p:sp>
      <p:sp>
        <p:nvSpPr>
          <p:cNvPr id="1075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kumimoji="0" lang="zh-TW" altLang="en-US" sz="2800" smtClean="0">
                <a:latin typeface="文鼎中粗隸" pitchFamily="49" charset="-120"/>
                <a:ea typeface="文鼎中粗隸" pitchFamily="49" charset="-120"/>
              </a:rPr>
              <a:t>經、律、論　三藏</a:t>
            </a:r>
          </a:p>
          <a:p>
            <a:pPr eaLnBrk="1" hangingPunct="1">
              <a:lnSpc>
                <a:spcPct val="90000"/>
              </a:lnSpc>
            </a:pPr>
            <a:r>
              <a:rPr lang="zh-TW" altLang="en-US" sz="2800" smtClean="0">
                <a:latin typeface="文鼎中粗隸" pitchFamily="49" charset="-120"/>
                <a:ea typeface="文鼎中粗隸" pitchFamily="49" charset="-120"/>
              </a:rPr>
              <a:t>第一次結集：佛入滅當年，王舍城結集，五百集法，大弟子摩訶迦葉主持，阿難誦出經藏，優波離誦出律藏</a:t>
            </a:r>
          </a:p>
          <a:p>
            <a:pPr eaLnBrk="1" hangingPunct="1">
              <a:lnSpc>
                <a:spcPct val="90000"/>
              </a:lnSpc>
            </a:pPr>
            <a:r>
              <a:rPr kumimoji="0" lang="zh-TW" altLang="en-US" sz="2800" smtClean="0">
                <a:latin typeface="文鼎中粗隸" pitchFamily="49" charset="-120"/>
                <a:ea typeface="文鼎中粗隸" pitchFamily="49" charset="-120"/>
              </a:rPr>
              <a:t>第二次結集：</a:t>
            </a:r>
            <a:r>
              <a:rPr lang="zh-TW" altLang="en-US" sz="2800" smtClean="0">
                <a:latin typeface="文鼎中粗隸" pitchFamily="49" charset="-120"/>
                <a:ea typeface="文鼎中粗隸" pitchFamily="49" charset="-120"/>
              </a:rPr>
              <a:t>佛入滅後百年前後，因「十事」而七百比丘於毘舍城結集</a:t>
            </a:r>
          </a:p>
          <a:p>
            <a:pPr eaLnBrk="1" hangingPunct="1">
              <a:lnSpc>
                <a:spcPct val="90000"/>
              </a:lnSpc>
            </a:pPr>
            <a:r>
              <a:rPr lang="zh-TW" altLang="en-US" sz="2800" smtClean="0">
                <a:latin typeface="文鼎中粗隸" pitchFamily="49" charset="-120"/>
                <a:ea typeface="文鼎中粗隸" pitchFamily="49" charset="-120"/>
              </a:rPr>
              <a:t>第三次結集：佛入滅後約二百三十六年，阿育王（約於</a:t>
            </a:r>
            <a:r>
              <a:rPr lang="en-US" altLang="zh-TW" sz="2800" smtClean="0">
                <a:latin typeface="文鼎中粗隸" pitchFamily="49" charset="-120"/>
                <a:ea typeface="文鼎中粗隸" pitchFamily="49" charset="-120"/>
              </a:rPr>
              <a:t>270B.C.</a:t>
            </a:r>
            <a:r>
              <a:rPr lang="zh-TW" altLang="en-US" sz="2800" smtClean="0">
                <a:latin typeface="文鼎中粗隸" pitchFamily="49" charset="-120"/>
                <a:ea typeface="文鼎中粗隸" pitchFamily="49" charset="-120"/>
              </a:rPr>
              <a:t>即位）孔雀王朝時代，才有經律論三藏</a:t>
            </a:r>
          </a:p>
          <a:p>
            <a:pPr eaLnBrk="1" hangingPunct="1">
              <a:lnSpc>
                <a:spcPct val="90000"/>
              </a:lnSpc>
            </a:pPr>
            <a:endParaRPr lang="en-US" altLang="zh-TW" sz="2800" smtClean="0">
              <a:latin typeface="文鼎中粗隸" pitchFamily="49" charset="-120"/>
              <a:ea typeface="文鼎中粗隸" pitchFamily="49" charset="-120"/>
            </a:endParaRPr>
          </a:p>
        </p:txBody>
      </p:sp>
      <p:pic>
        <p:nvPicPr>
          <p:cNvPr id="39940" name="Picture 4" descr="坐者为第一次结集的召集人大迦叶。比丘们传视、讨论着用贝叶记录的经文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388" y="765175"/>
            <a:ext cx="885825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75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75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075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75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75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075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75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75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75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075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075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075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075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075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075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7522" grpId="0"/>
      <p:bldP spid="107523" grpId="0" build="p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TW" altLang="en-US" sz="6000" smtClean="0">
                <a:solidFill>
                  <a:srgbClr val="FF3300"/>
                </a:solidFill>
                <a:ea typeface="文鼎中粗隸" pitchFamily="49" charset="-120"/>
              </a:rPr>
              <a:t>佛經的結集</a:t>
            </a:r>
          </a:p>
        </p:txBody>
      </p:sp>
      <p:sp>
        <p:nvSpPr>
          <p:cNvPr id="1443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zh-TW" altLang="en-US" smtClean="0">
                <a:latin typeface="文鼎中粗隸" pitchFamily="49" charset="-120"/>
                <a:ea typeface="文鼎中粗隸" pitchFamily="49" charset="-120"/>
              </a:rPr>
              <a:t>公元前</a:t>
            </a:r>
            <a:r>
              <a:rPr lang="en-US" altLang="zh-TW" smtClean="0">
                <a:latin typeface="文鼎中粗隸" pitchFamily="49" charset="-120"/>
                <a:ea typeface="文鼎中粗隸" pitchFamily="49" charset="-120"/>
              </a:rPr>
              <a:t>89-77</a:t>
            </a:r>
            <a:r>
              <a:rPr lang="zh-TW" altLang="en-US" smtClean="0">
                <a:latin typeface="文鼎中粗隸" pitchFamily="49" charset="-120"/>
                <a:ea typeface="文鼎中粗隸" pitchFamily="49" charset="-120"/>
              </a:rPr>
              <a:t>年，斯里蘭卡無畏婆多伽摩尼王五百比丘結集－南傳巴利語佛典書寫之始</a:t>
            </a:r>
          </a:p>
          <a:p>
            <a:pPr eaLnBrk="1" hangingPunct="1"/>
            <a:r>
              <a:rPr lang="zh-TW" altLang="en-US" smtClean="0">
                <a:latin typeface="文鼎中粗隸" pitchFamily="49" charset="-120"/>
                <a:ea typeface="文鼎中粗隸" pitchFamily="49" charset="-120"/>
              </a:rPr>
              <a:t>据「大唐西域記」記載，迦膩迦王（</a:t>
            </a:r>
            <a:r>
              <a:rPr lang="en-US" altLang="zh-TW" smtClean="0">
                <a:latin typeface="文鼎中粗隸" pitchFamily="49" charset="-120"/>
                <a:ea typeface="文鼎中粗隸" pitchFamily="49" charset="-120"/>
              </a:rPr>
              <a:t>78-120A.D.)</a:t>
            </a:r>
            <a:r>
              <a:rPr lang="zh-TW" altLang="en-US" smtClean="0">
                <a:latin typeface="文鼎中粗隸" pitchFamily="49" charset="-120"/>
                <a:ea typeface="文鼎中粗隸" pitchFamily="49" charset="-120"/>
              </a:rPr>
              <a:t>用梵文結集「大毘婆沙論」，刻文於銅牒－北傳梵文經典之始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443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43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44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44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44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44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44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44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44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4386" grpId="0"/>
      <p:bldP spid="144387" grpId="0" build="p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TW" altLang="en-US" sz="6000" smtClean="0">
                <a:solidFill>
                  <a:srgbClr val="FF3300"/>
                </a:solidFill>
                <a:ea typeface="文鼎中粗隸" pitchFamily="49" charset="-120"/>
              </a:rPr>
              <a:t>參考文獻</a:t>
            </a:r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zh-TW" altLang="en-US" sz="2800" smtClean="0">
                <a:latin typeface="文鼎中粗隸" pitchFamily="49" charset="-120"/>
                <a:ea typeface="文鼎中粗隸" pitchFamily="49" charset="-120"/>
              </a:rPr>
              <a:t>郭良鋆。</a:t>
            </a:r>
            <a:r>
              <a:rPr lang="en-US" altLang="zh-TW" sz="2800" smtClean="0">
                <a:latin typeface="文鼎中粗隸" pitchFamily="49" charset="-120"/>
                <a:ea typeface="文鼎中粗隸" pitchFamily="49" charset="-120"/>
              </a:rPr>
              <a:t>(1997) </a:t>
            </a:r>
            <a:r>
              <a:rPr lang="zh-TW" altLang="en-US" sz="2800" smtClean="0">
                <a:latin typeface="文鼎中粗隸" pitchFamily="49" charset="-120"/>
                <a:ea typeface="文鼎中粗隸" pitchFamily="49" charset="-120"/>
              </a:rPr>
              <a:t>佛陀和原始佛教思想。北京：中國社會科學出版社。</a:t>
            </a:r>
          </a:p>
          <a:p>
            <a:pPr eaLnBrk="1" hangingPunct="1"/>
            <a:r>
              <a:rPr lang="zh-TW" altLang="en-US" sz="2800" smtClean="0">
                <a:latin typeface="文鼎中粗隸" pitchFamily="49" charset="-120"/>
                <a:ea typeface="文鼎中粗隸" pitchFamily="49" charset="-120"/>
              </a:rPr>
              <a:t>中村元。王恵美譯。瞿曇佛陀傳。（</a:t>
            </a:r>
            <a:r>
              <a:rPr lang="en-US" altLang="zh-TW" sz="2800" smtClean="0">
                <a:latin typeface="文鼎中粗隸" pitchFamily="49" charset="-120"/>
                <a:ea typeface="文鼎中粗隸" pitchFamily="49" charset="-120"/>
              </a:rPr>
              <a:t>1972) </a:t>
            </a:r>
            <a:r>
              <a:rPr lang="zh-TW" altLang="en-US" sz="2800" smtClean="0">
                <a:latin typeface="文鼎中粗隸" pitchFamily="49" charset="-120"/>
                <a:ea typeface="文鼎中粗隸" pitchFamily="49" charset="-120"/>
              </a:rPr>
              <a:t>台灣：中華佛教文獻編撰社。</a:t>
            </a:r>
          </a:p>
          <a:p>
            <a:pPr eaLnBrk="1" hangingPunct="1"/>
            <a:r>
              <a:rPr lang="zh-TW" altLang="en-US" sz="2800" smtClean="0">
                <a:latin typeface="文鼎中粗隸" pitchFamily="49" charset="-120"/>
                <a:ea typeface="文鼎中粗隸" pitchFamily="49" charset="-120"/>
              </a:rPr>
              <a:t>吳汝鈞。 </a:t>
            </a:r>
            <a:r>
              <a:rPr lang="en-US" altLang="zh-TW" sz="2800" smtClean="0">
                <a:latin typeface="文鼎中粗隸" pitchFamily="49" charset="-120"/>
                <a:ea typeface="文鼎中粗隸" pitchFamily="49" charset="-120"/>
              </a:rPr>
              <a:t>(1994) </a:t>
            </a:r>
            <a:r>
              <a:rPr lang="zh-TW" altLang="en-US" sz="2800" smtClean="0">
                <a:latin typeface="文鼎中粗隸" pitchFamily="49" charset="-120"/>
                <a:ea typeface="文鼎中粗隸" pitchFamily="49" charset="-120"/>
              </a:rPr>
              <a:t>印度佛學的現代詮釋。 台北</a:t>
            </a:r>
            <a:r>
              <a:rPr lang="en-US" altLang="zh-TW" sz="2800" smtClean="0">
                <a:latin typeface="文鼎中粗隸" pitchFamily="49" charset="-120"/>
                <a:ea typeface="文鼎中粗隸" pitchFamily="49" charset="-120"/>
              </a:rPr>
              <a:t>:</a:t>
            </a:r>
            <a:r>
              <a:rPr lang="zh-TW" altLang="en-US" sz="2800" smtClean="0">
                <a:latin typeface="文鼎中粗隸" pitchFamily="49" charset="-120"/>
                <a:ea typeface="文鼎中粗隸" pitchFamily="49" charset="-120"/>
              </a:rPr>
              <a:t>文津出版社</a:t>
            </a:r>
            <a:r>
              <a:rPr lang="en-US" altLang="zh-TW" sz="2800" smtClean="0">
                <a:latin typeface="文鼎中粗隸" pitchFamily="49" charset="-120"/>
                <a:ea typeface="文鼎中粗隸" pitchFamily="49" charset="-120"/>
              </a:rPr>
              <a:t>.</a:t>
            </a:r>
          </a:p>
          <a:p>
            <a:pPr eaLnBrk="1" hangingPunct="1"/>
            <a:r>
              <a:rPr lang="en-US" altLang="zh-TW" sz="2800" smtClean="0">
                <a:latin typeface="文鼎中粗隸" pitchFamily="49" charset="-120"/>
                <a:ea typeface="文鼎中粗隸" pitchFamily="49" charset="-120"/>
              </a:rPr>
              <a:t>www.mind2spirit.com</a:t>
            </a:r>
          </a:p>
        </p:txBody>
      </p:sp>
    </p:spTree>
  </p:cSld>
  <p:clrMapOvr>
    <a:masterClrMapping/>
  </p:clrMapOvr>
  <p:transition spd="slow">
    <p:randomBar dir="vert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TW" altLang="en-US" sz="6000" smtClean="0">
                <a:solidFill>
                  <a:srgbClr val="FF3300"/>
                </a:solidFill>
                <a:ea typeface="文鼎中粗隸" pitchFamily="49" charset="-120"/>
              </a:rPr>
              <a:t>佛傳的研究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zh-TW" altLang="en-US" sz="3600" smtClean="0">
                <a:latin typeface="文鼎中粗隸" pitchFamily="49" charset="-120"/>
                <a:ea typeface="文鼎中粗隸" pitchFamily="49" charset="-120"/>
              </a:rPr>
              <a:t>原始典籍的批判</a:t>
            </a:r>
          </a:p>
          <a:p>
            <a:pPr eaLnBrk="1" hangingPunct="1">
              <a:buFont typeface="Wingdings" pitchFamily="2" charset="2"/>
              <a:buNone/>
            </a:pPr>
            <a:r>
              <a:rPr lang="zh-TW" altLang="en-US" sz="3600" smtClean="0">
                <a:latin typeface="文鼎中粗隸" pitchFamily="49" charset="-120"/>
                <a:ea typeface="文鼎中粗隸" pitchFamily="49" charset="-120"/>
              </a:rPr>
              <a:t>		巴利文，漢文，藏文，梵文</a:t>
            </a:r>
          </a:p>
          <a:p>
            <a:pPr eaLnBrk="1" hangingPunct="1"/>
            <a:r>
              <a:rPr lang="zh-TW" altLang="en-US" sz="3600" smtClean="0">
                <a:latin typeface="文鼎中粗隸" pitchFamily="49" charset="-120"/>
                <a:ea typeface="文鼎中粗隸" pitchFamily="49" charset="-120"/>
              </a:rPr>
              <a:t> 考古學</a:t>
            </a:r>
          </a:p>
          <a:p>
            <a:pPr eaLnBrk="1" hangingPunct="1"/>
            <a:r>
              <a:rPr lang="zh-TW" altLang="en-US" sz="3600" smtClean="0">
                <a:latin typeface="文鼎中粗隸" pitchFamily="49" charset="-120"/>
                <a:ea typeface="文鼎中粗隸" pitchFamily="49" charset="-120"/>
              </a:rPr>
              <a:t> 印度同時期的文獻	</a:t>
            </a:r>
          </a:p>
          <a:p>
            <a:pPr eaLnBrk="1" hangingPunct="1">
              <a:buFont typeface="Wingdings" pitchFamily="2" charset="2"/>
              <a:buNone/>
            </a:pPr>
            <a:r>
              <a:rPr lang="zh-TW" altLang="en-US" sz="3600" smtClean="0">
                <a:latin typeface="文鼎中粗隸" pitchFamily="49" charset="-120"/>
                <a:ea typeface="文鼎中粗隸" pitchFamily="49" charset="-120"/>
              </a:rPr>
              <a:t>		「耆那教聖典」</a:t>
            </a:r>
          </a:p>
        </p:txBody>
      </p:sp>
      <p:pic>
        <p:nvPicPr>
          <p:cNvPr id="6148" name="Picture 4" descr="33300001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625" y="476250"/>
            <a:ext cx="866775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randomBar dir="vert"/>
  </p:transition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zh-TW" altLang="en-GB" sz="6000" smtClean="0">
                <a:solidFill>
                  <a:srgbClr val="FF3300"/>
                </a:solidFill>
                <a:ea typeface="文鼎中粗隸" pitchFamily="49" charset="-120"/>
              </a:rPr>
              <a:t>人間佛陀</a:t>
            </a:r>
            <a:endParaRPr lang="zh-TW" altLang="en-US" sz="6000" smtClean="0">
              <a:solidFill>
                <a:srgbClr val="FF3300"/>
              </a:solidFill>
              <a:ea typeface="文鼎中粗隸" pitchFamily="49" charset="-120"/>
            </a:endParaRPr>
          </a:p>
        </p:txBody>
      </p:sp>
      <p:pic>
        <p:nvPicPr>
          <p:cNvPr id="43011" name="Picture 3" descr="佛陀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063" y="2997200"/>
            <a:ext cx="2378075" cy="3095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012" name="WordArt 4"/>
          <p:cNvSpPr>
            <a:spLocks noChangeArrowheads="1" noChangeShapeType="1" noTextEdit="1"/>
          </p:cNvSpPr>
          <p:nvPr/>
        </p:nvSpPr>
        <p:spPr bwMode="auto">
          <a:xfrm>
            <a:off x="3419475" y="2349500"/>
            <a:ext cx="2374900" cy="223361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zh-TW" altLang="en-US" sz="3600" kern="10">
                <a:ln w="9525">
                  <a:solidFill>
                    <a:schemeClr val="tx2"/>
                  </a:solidFill>
                  <a:round/>
                  <a:headEnd/>
                  <a:tailEnd/>
                </a:ln>
                <a:solidFill>
                  <a:schemeClr val="accent1"/>
                </a:solidFill>
                <a:latin typeface="新細明體"/>
                <a:ea typeface="新細明體"/>
              </a:rPr>
              <a:t>完</a:t>
            </a:r>
            <a:endParaRPr lang="en-US" sz="3600" kern="10">
              <a:ln w="9525">
                <a:solidFill>
                  <a:schemeClr val="tx2"/>
                </a:solidFill>
                <a:round/>
                <a:headEnd/>
                <a:tailEnd/>
              </a:ln>
              <a:solidFill>
                <a:schemeClr val="accent1"/>
              </a:solidFill>
              <a:latin typeface="新細明體"/>
              <a:ea typeface="新細明體"/>
            </a:endParaRPr>
          </a:p>
        </p:txBody>
      </p:sp>
      <p:sp>
        <p:nvSpPr>
          <p:cNvPr id="43013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1403350" y="4149725"/>
            <a:ext cx="6477000" cy="1981200"/>
          </a:xfrm>
        </p:spPr>
        <p:txBody>
          <a:bodyPr/>
          <a:lstStyle/>
          <a:p>
            <a:pPr eaLnBrk="1" hangingPunct="1"/>
            <a:r>
              <a:rPr lang="en-US" altLang="zh-TW" smtClean="0"/>
              <a:t>www.mind2spirit.com</a:t>
            </a:r>
          </a:p>
        </p:txBody>
      </p:sp>
    </p:spTree>
  </p:cSld>
  <p:clrMapOvr>
    <a:masterClrMapping/>
  </p:clrMapOvr>
  <p:transition spd="slow">
    <p:randomBar dir="vert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TW" altLang="en-US" sz="6000" smtClean="0">
                <a:solidFill>
                  <a:srgbClr val="FF3300"/>
                </a:solidFill>
                <a:ea typeface="文鼎中粗隸" pitchFamily="49" charset="-120"/>
              </a:rPr>
              <a:t>佛傳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zh-TW" altLang="en-US" sz="3200" smtClean="0">
                <a:latin typeface="文鼎中粗隸" pitchFamily="49" charset="-120"/>
                <a:ea typeface="文鼎中粗隸" pitchFamily="49" charset="-120"/>
              </a:rPr>
              <a:t>「大事」梵文，二至四世紀</a:t>
            </a:r>
          </a:p>
          <a:p>
            <a:pPr eaLnBrk="1" hangingPunct="1"/>
            <a:r>
              <a:rPr lang="zh-TW" altLang="en-US" sz="3200" smtClean="0">
                <a:latin typeface="文鼎中粗隸" pitchFamily="49" charset="-120"/>
                <a:ea typeface="文鼎中粗隸" pitchFamily="49" charset="-120"/>
              </a:rPr>
              <a:t>「因緣譚」覺音，巴利文，</a:t>
            </a:r>
            <a:r>
              <a:rPr lang="en-US" altLang="zh-TW" sz="3200" smtClean="0">
                <a:latin typeface="文鼎中粗隸" pitchFamily="49" charset="-120"/>
                <a:ea typeface="文鼎中粗隸" pitchFamily="49" charset="-120"/>
              </a:rPr>
              <a:t>500 A.D.</a:t>
            </a:r>
          </a:p>
          <a:p>
            <a:pPr eaLnBrk="1" hangingPunct="1"/>
            <a:r>
              <a:rPr lang="zh-TW" altLang="en-US" sz="3200" smtClean="0">
                <a:latin typeface="文鼎中粗隸" pitchFamily="49" charset="-120"/>
                <a:ea typeface="文鼎中粗隸" pitchFamily="49" charset="-120"/>
              </a:rPr>
              <a:t>「佛所行讚」馬鳴菩薩，梵文</a:t>
            </a:r>
            <a:r>
              <a:rPr lang="en-US" altLang="zh-TW" sz="3200" smtClean="0">
                <a:latin typeface="文鼎中粗隸" pitchFamily="49" charset="-120"/>
                <a:ea typeface="文鼎中粗隸" pitchFamily="49" charset="-120"/>
              </a:rPr>
              <a:t>200 A.D.</a:t>
            </a:r>
          </a:p>
          <a:p>
            <a:pPr eaLnBrk="1" hangingPunct="1"/>
            <a:r>
              <a:rPr lang="zh-TW" altLang="en-US" sz="3200" smtClean="0">
                <a:latin typeface="文鼎中粗隸" pitchFamily="49" charset="-120"/>
                <a:ea typeface="文鼎中粗隸" pitchFamily="49" charset="-120"/>
              </a:rPr>
              <a:t>「神通游戲」梵文，一至三世紀</a:t>
            </a:r>
          </a:p>
          <a:p>
            <a:pPr eaLnBrk="1" hangingPunct="1"/>
            <a:r>
              <a:rPr lang="zh-TW" altLang="en-US" sz="3200" smtClean="0">
                <a:latin typeface="文鼎中粗隸" pitchFamily="49" charset="-120"/>
                <a:ea typeface="文鼎中粗隸" pitchFamily="49" charset="-120"/>
              </a:rPr>
              <a:t>「普曜經」「方廣大莊嚴經」</a:t>
            </a:r>
          </a:p>
          <a:p>
            <a:pPr eaLnBrk="1" hangingPunct="1"/>
            <a:r>
              <a:rPr lang="zh-TW" altLang="en-US" sz="3200" smtClean="0">
                <a:latin typeface="文鼎中粗隸" pitchFamily="49" charset="-120"/>
                <a:ea typeface="文鼎中粗隸" pitchFamily="49" charset="-120"/>
              </a:rPr>
              <a:t>「過去現在因果經」</a:t>
            </a:r>
          </a:p>
          <a:p>
            <a:pPr eaLnBrk="1" hangingPunct="1"/>
            <a:r>
              <a:rPr lang="zh-TW" altLang="en-US" sz="3200" smtClean="0">
                <a:latin typeface="文鼎中粗隸" pitchFamily="49" charset="-120"/>
                <a:ea typeface="文鼎中粗隸" pitchFamily="49" charset="-120"/>
              </a:rPr>
              <a:t>「佛本行集經」</a:t>
            </a:r>
          </a:p>
        </p:txBody>
      </p:sp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388" y="333375"/>
            <a:ext cx="1614487" cy="201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randomBar dir="vert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TW" altLang="en-US" sz="6000" smtClean="0">
                <a:solidFill>
                  <a:srgbClr val="FF3300"/>
                </a:solidFill>
                <a:ea typeface="文鼎中粗隸" pitchFamily="49" charset="-120"/>
              </a:rPr>
              <a:t>瞿曇佛陀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zh-TW" altLang="en-US" sz="2400" smtClean="0">
                <a:latin typeface="文鼎中粗隸" pitchFamily="49" charset="-120"/>
                <a:ea typeface="文鼎中粗隸" pitchFamily="49" charset="-120"/>
              </a:rPr>
              <a:t>「佛」「佛陀」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zh-TW" altLang="en-US" sz="2400" smtClean="0">
                <a:latin typeface="文鼎中粗隸" pitchFamily="49" charset="-120"/>
                <a:ea typeface="文鼎中粗隸" pitchFamily="49" charset="-120"/>
              </a:rPr>
              <a:t>	「瞿曇佛陀」「釋迦牟尼」</a:t>
            </a:r>
          </a:p>
          <a:p>
            <a:pPr eaLnBrk="1" hangingPunct="1">
              <a:lnSpc>
                <a:spcPct val="90000"/>
              </a:lnSpc>
            </a:pPr>
            <a:r>
              <a:rPr lang="zh-TW" altLang="en-US" sz="2400" smtClean="0">
                <a:latin typeface="文鼎中粗隸" pitchFamily="49" charset="-120"/>
                <a:ea typeface="文鼎中粗隸" pitchFamily="49" charset="-120"/>
              </a:rPr>
              <a:t>姓喬達摩、名悉達多</a:t>
            </a:r>
          </a:p>
          <a:p>
            <a:pPr eaLnBrk="1" hangingPunct="1">
              <a:lnSpc>
                <a:spcPct val="90000"/>
              </a:lnSpc>
            </a:pPr>
            <a:r>
              <a:rPr lang="zh-TW" altLang="en-US" sz="2400" smtClean="0">
                <a:latin typeface="文鼎中粗隸" pitchFamily="49" charset="-120"/>
                <a:ea typeface="文鼎中粗隸" pitchFamily="49" charset="-120"/>
              </a:rPr>
              <a:t>父親淨飯王，母親摩耶夫人</a:t>
            </a:r>
          </a:p>
          <a:p>
            <a:pPr eaLnBrk="1" hangingPunct="1">
              <a:lnSpc>
                <a:spcPct val="90000"/>
              </a:lnSpc>
            </a:pPr>
            <a:r>
              <a:rPr lang="zh-TW" altLang="en-US" sz="2400" smtClean="0">
                <a:latin typeface="文鼎中粗隸" pitchFamily="49" charset="-120"/>
                <a:ea typeface="文鼎中粗隸" pitchFamily="49" charset="-120"/>
              </a:rPr>
              <a:t>喜馬拉雅山 </a:t>
            </a:r>
            <a:r>
              <a:rPr lang="en-US" altLang="zh-TW" sz="2400" smtClean="0">
                <a:latin typeface="文鼎中粗隸" pitchFamily="49" charset="-120"/>
                <a:ea typeface="文鼎中粗隸" pitchFamily="49" charset="-120"/>
              </a:rPr>
              <a:t>/</a:t>
            </a:r>
            <a:r>
              <a:rPr lang="zh-TW" altLang="en-US" sz="2400" smtClean="0">
                <a:latin typeface="文鼎中粗隸" pitchFamily="49" charset="-120"/>
                <a:ea typeface="文鼎中粗隸" pitchFamily="49" charset="-120"/>
              </a:rPr>
              <a:t>尼泊爾</a:t>
            </a:r>
            <a:r>
              <a:rPr lang="en-US" altLang="zh-TW" sz="2400" smtClean="0">
                <a:latin typeface="文鼎中粗隸" pitchFamily="49" charset="-120"/>
                <a:ea typeface="文鼎中粗隸" pitchFamily="49" charset="-120"/>
              </a:rPr>
              <a:t>Tarai </a:t>
            </a:r>
            <a:r>
              <a:rPr lang="zh-TW" altLang="en-US" sz="2400" smtClean="0">
                <a:latin typeface="文鼎中粗隸" pitchFamily="49" charset="-120"/>
                <a:ea typeface="文鼎中粗隸" pitchFamily="49" charset="-120"/>
              </a:rPr>
              <a:t>的</a:t>
            </a:r>
            <a:r>
              <a:rPr lang="en-US" altLang="zh-TW" sz="2400" smtClean="0">
                <a:latin typeface="文鼎中粗隸" pitchFamily="49" charset="-120"/>
                <a:ea typeface="文鼎中粗隸" pitchFamily="49" charset="-120"/>
              </a:rPr>
              <a:t>Tilorakot </a:t>
            </a:r>
            <a:r>
              <a:rPr lang="zh-TW" altLang="en-US" sz="2400" smtClean="0">
                <a:latin typeface="文鼎中粗隸" pitchFamily="49" charset="-120"/>
                <a:ea typeface="文鼎中粗隸" pitchFamily="49" charset="-120"/>
              </a:rPr>
              <a:t>或 印度 </a:t>
            </a:r>
            <a:r>
              <a:rPr lang="en-US" altLang="zh-TW" sz="2400" smtClean="0">
                <a:latin typeface="文鼎中粗隸" pitchFamily="49" charset="-120"/>
                <a:ea typeface="文鼎中粗隸" pitchFamily="49" charset="-120"/>
              </a:rPr>
              <a:t>Basti </a:t>
            </a:r>
            <a:r>
              <a:rPr lang="zh-TW" altLang="en-US" sz="2400" smtClean="0">
                <a:latin typeface="文鼎中粗隸" pitchFamily="49" charset="-120"/>
                <a:ea typeface="文鼎中粗隸" pitchFamily="49" charset="-120"/>
              </a:rPr>
              <a:t>的 </a:t>
            </a:r>
            <a:r>
              <a:rPr lang="en-US" altLang="zh-TW" sz="2400" smtClean="0">
                <a:latin typeface="文鼎中粗隸" pitchFamily="49" charset="-120"/>
                <a:ea typeface="文鼎中粗隸" pitchFamily="49" charset="-120"/>
              </a:rPr>
              <a:t>Piprahwa</a:t>
            </a:r>
          </a:p>
          <a:p>
            <a:pPr eaLnBrk="1" hangingPunct="1">
              <a:lnSpc>
                <a:spcPct val="90000"/>
              </a:lnSpc>
            </a:pPr>
            <a:r>
              <a:rPr lang="zh-TW" altLang="en-US" sz="2400" smtClean="0">
                <a:latin typeface="文鼎中粗隸" pitchFamily="49" charset="-120"/>
                <a:ea typeface="文鼎中粗隸" pitchFamily="49" charset="-120"/>
              </a:rPr>
              <a:t>迦毗羅衛</a:t>
            </a:r>
            <a:r>
              <a:rPr lang="en-US" altLang="zh-TW" sz="2400" smtClean="0">
                <a:latin typeface="文鼎中粗隸" pitchFamily="49" charset="-120"/>
                <a:ea typeface="文鼎中粗隸" pitchFamily="49" charset="-120"/>
              </a:rPr>
              <a:t>/</a:t>
            </a:r>
            <a:r>
              <a:rPr lang="zh-TW" altLang="en-US" sz="2400" smtClean="0">
                <a:latin typeface="文鼎中粗隸" pitchFamily="49" charset="-120"/>
                <a:ea typeface="文鼎中粗隸" pitchFamily="49" charset="-120"/>
              </a:rPr>
              <a:t>釋迦族</a:t>
            </a:r>
            <a:r>
              <a:rPr lang="en-US" altLang="zh-TW" sz="2400" smtClean="0">
                <a:latin typeface="文鼎中粗隸" pitchFamily="49" charset="-120"/>
                <a:ea typeface="文鼎中粗隸" pitchFamily="49" charset="-120"/>
              </a:rPr>
              <a:t>/</a:t>
            </a:r>
            <a:r>
              <a:rPr lang="zh-TW" altLang="en-US" sz="2400" smtClean="0">
                <a:latin typeface="文鼎中粗隸" pitchFamily="49" charset="-120"/>
                <a:ea typeface="文鼎中粗隸" pitchFamily="49" charset="-120"/>
              </a:rPr>
              <a:t>憍薩爾羅國</a:t>
            </a:r>
          </a:p>
          <a:p>
            <a:pPr eaLnBrk="1" hangingPunct="1">
              <a:lnSpc>
                <a:spcPct val="90000"/>
              </a:lnSpc>
            </a:pPr>
            <a:r>
              <a:rPr lang="zh-TW" altLang="en-US" sz="2400" smtClean="0">
                <a:latin typeface="文鼎中粗隸" pitchFamily="49" charset="-120"/>
                <a:ea typeface="文鼎中粗隸" pitchFamily="49" charset="-120"/>
              </a:rPr>
              <a:t>藍毗尼園 </a:t>
            </a:r>
            <a:r>
              <a:rPr lang="en-US" altLang="zh-TW" sz="2400" smtClean="0">
                <a:latin typeface="文鼎中粗隸" pitchFamily="49" charset="-120"/>
                <a:ea typeface="文鼎中粗隸" pitchFamily="49" charset="-120"/>
              </a:rPr>
              <a:t>/ </a:t>
            </a:r>
            <a:r>
              <a:rPr lang="zh-TW" altLang="en-US" sz="2400" smtClean="0">
                <a:latin typeface="文鼎中粗隸" pitchFamily="49" charset="-120"/>
                <a:ea typeface="文鼎中粗隸" pitchFamily="49" charset="-120"/>
              </a:rPr>
              <a:t>阿育王碑文</a:t>
            </a:r>
          </a:p>
          <a:p>
            <a:pPr eaLnBrk="1" hangingPunct="1">
              <a:lnSpc>
                <a:spcPct val="90000"/>
              </a:lnSpc>
            </a:pPr>
            <a:r>
              <a:rPr lang="zh-TW" altLang="en-US" sz="2400" smtClean="0">
                <a:latin typeface="文鼎中粗隸" pitchFamily="49" charset="-120"/>
                <a:ea typeface="文鼎中粗隸" pitchFamily="49" charset="-120"/>
              </a:rPr>
              <a:t>入滅年代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zh-TW" altLang="en-US" sz="2400" smtClean="0">
                <a:latin typeface="文鼎中粗隸" pitchFamily="49" charset="-120"/>
                <a:ea typeface="文鼎中粗隸" pitchFamily="49" charset="-120"/>
              </a:rPr>
              <a:t>	公元前</a:t>
            </a:r>
            <a:r>
              <a:rPr lang="en-US" altLang="zh-TW" sz="2400" smtClean="0">
                <a:latin typeface="文鼎中粗隸" pitchFamily="49" charset="-120"/>
                <a:ea typeface="文鼎中粗隸" pitchFamily="49" charset="-120"/>
              </a:rPr>
              <a:t>544</a:t>
            </a:r>
            <a:r>
              <a:rPr lang="zh-TW" altLang="en-US" sz="2400" smtClean="0">
                <a:latin typeface="文鼎中粗隸" pitchFamily="49" charset="-120"/>
                <a:ea typeface="文鼎中粗隸" pitchFamily="49" charset="-120"/>
              </a:rPr>
              <a:t>年		世佛會</a:t>
            </a:r>
            <a:r>
              <a:rPr lang="en-US" altLang="zh-TW" sz="2400" smtClean="0">
                <a:latin typeface="文鼎中粗隸" pitchFamily="49" charset="-120"/>
                <a:ea typeface="文鼎中粗隸" pitchFamily="49" charset="-120"/>
              </a:rPr>
              <a:t>1954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altLang="zh-TW" sz="2400" smtClean="0">
                <a:latin typeface="文鼎中粗隸" pitchFamily="49" charset="-120"/>
                <a:ea typeface="文鼎中粗隸" pitchFamily="49" charset="-120"/>
              </a:rPr>
              <a:t>	</a:t>
            </a:r>
            <a:r>
              <a:rPr lang="zh-TW" altLang="en-US" sz="2400" smtClean="0">
                <a:latin typeface="文鼎中粗隸" pitchFamily="49" charset="-120"/>
                <a:ea typeface="文鼎中粗隸" pitchFamily="49" charset="-120"/>
              </a:rPr>
              <a:t>公元前</a:t>
            </a:r>
            <a:r>
              <a:rPr lang="en-US" altLang="zh-TW" sz="2400" smtClean="0">
                <a:latin typeface="文鼎中粗隸" pitchFamily="49" charset="-120"/>
                <a:ea typeface="文鼎中粗隸" pitchFamily="49" charset="-120"/>
              </a:rPr>
              <a:t>486</a:t>
            </a:r>
            <a:r>
              <a:rPr lang="zh-TW" altLang="en-US" sz="2400" smtClean="0">
                <a:latin typeface="文鼎中粗隸" pitchFamily="49" charset="-120"/>
                <a:ea typeface="文鼎中粗隸" pitchFamily="49" charset="-120"/>
              </a:rPr>
              <a:t>年		眾聖點記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zh-TW" altLang="en-US" sz="2400" smtClean="0">
                <a:latin typeface="文鼎中粗隸" pitchFamily="49" charset="-120"/>
                <a:ea typeface="文鼎中粗隸" pitchFamily="49" charset="-120"/>
              </a:rPr>
              <a:t>	公元前</a:t>
            </a:r>
            <a:r>
              <a:rPr lang="en-US" altLang="zh-TW" sz="2400" smtClean="0">
                <a:latin typeface="文鼎中粗隸" pitchFamily="49" charset="-120"/>
                <a:ea typeface="文鼎中粗隸" pitchFamily="49" charset="-120"/>
              </a:rPr>
              <a:t>383</a:t>
            </a:r>
            <a:r>
              <a:rPr lang="zh-TW" altLang="en-US" sz="2400" smtClean="0">
                <a:latin typeface="文鼎中粗隸" pitchFamily="49" charset="-120"/>
                <a:ea typeface="文鼎中粗隸" pitchFamily="49" charset="-120"/>
              </a:rPr>
              <a:t>年		阿育王年代</a:t>
            </a:r>
          </a:p>
        </p:txBody>
      </p:sp>
      <p:pic>
        <p:nvPicPr>
          <p:cNvPr id="8196" name="Picture 5" descr="siddharth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25" y="620713"/>
            <a:ext cx="1466850" cy="1838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randomBar dir="vert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5" descr="http://3.bp.blogspot.com/-MJBFIc_CPTQ/Uj5OOYdG_UI/AAAAAAAAAM4/skxb8eD79eY/s1600/%E5%B0%8F%E8%8A%B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588" y="692150"/>
            <a:ext cx="1884362" cy="129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1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TW" altLang="en-US" sz="6000" smtClean="0">
                <a:solidFill>
                  <a:srgbClr val="FF3300"/>
                </a:solidFill>
                <a:ea typeface="文鼎中粗隸" pitchFamily="49" charset="-120"/>
              </a:rPr>
              <a:t>歷史文化之旅</a:t>
            </a:r>
          </a:p>
        </p:txBody>
      </p:sp>
      <p:sp>
        <p:nvSpPr>
          <p:cNvPr id="922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zh-TW" altLang="en-US" sz="2600" smtClean="0">
                <a:latin typeface="文鼎中粗隸" pitchFamily="49" charset="-120"/>
                <a:ea typeface="文鼎中粗隸" pitchFamily="49" charset="-120"/>
              </a:rPr>
              <a:t>四吠陀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zh-TW" altLang="en-US" sz="2600" smtClean="0">
                <a:latin typeface="文鼎中粗隸" pitchFamily="49" charset="-120"/>
                <a:ea typeface="文鼎中粗隸" pitchFamily="49" charset="-120"/>
              </a:rPr>
              <a:t>	梨俱　沙磨　夜柔　阿闥婆</a:t>
            </a:r>
          </a:p>
          <a:p>
            <a:pPr eaLnBrk="1" hangingPunct="1">
              <a:lnSpc>
                <a:spcPct val="80000"/>
              </a:lnSpc>
            </a:pPr>
            <a:r>
              <a:rPr lang="zh-TW" altLang="en-US" sz="2600" smtClean="0">
                <a:latin typeface="文鼎中粗隸" pitchFamily="49" charset="-120"/>
                <a:ea typeface="文鼎中粗隸" pitchFamily="49" charset="-120"/>
              </a:rPr>
              <a:t>原人歌</a:t>
            </a:r>
          </a:p>
          <a:p>
            <a:pPr eaLnBrk="1" hangingPunct="1">
              <a:lnSpc>
                <a:spcPct val="80000"/>
              </a:lnSpc>
            </a:pPr>
            <a:r>
              <a:rPr lang="zh-TW" altLang="en-US" sz="2600" smtClean="0">
                <a:latin typeface="文鼎中粗隸" pitchFamily="49" charset="-120"/>
                <a:ea typeface="文鼎中粗隸" pitchFamily="49" charset="-120"/>
              </a:rPr>
              <a:t>婆羅門　剎帝利　吠舍　首陀羅　</a:t>
            </a:r>
          </a:p>
          <a:p>
            <a:pPr eaLnBrk="1" hangingPunct="1">
              <a:lnSpc>
                <a:spcPct val="80000"/>
              </a:lnSpc>
            </a:pPr>
            <a:r>
              <a:rPr lang="zh-TW" altLang="en-US" sz="2600" smtClean="0">
                <a:latin typeface="文鼎中粗隸" pitchFamily="49" charset="-120"/>
                <a:ea typeface="文鼎中粗隸" pitchFamily="49" charset="-120"/>
              </a:rPr>
              <a:t>婆羅門教 ： 吠陀天啟						　祭祀萬能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zh-TW" altLang="en-US" sz="2600" smtClean="0">
                <a:latin typeface="文鼎中粗隸" pitchFamily="49" charset="-120"/>
                <a:ea typeface="文鼎中粗隸" pitchFamily="49" charset="-120"/>
              </a:rPr>
              <a:t>			　婆羅門至上</a:t>
            </a:r>
          </a:p>
          <a:p>
            <a:pPr eaLnBrk="1" hangingPunct="1">
              <a:lnSpc>
                <a:spcPct val="80000"/>
              </a:lnSpc>
            </a:pPr>
            <a:r>
              <a:rPr lang="zh-TW" altLang="en-US" sz="2600" smtClean="0">
                <a:latin typeface="文鼎中粗隸" pitchFamily="49" charset="-120"/>
                <a:ea typeface="文鼎中粗隸" pitchFamily="49" charset="-120"/>
              </a:rPr>
              <a:t>梵書　森林書　奧義書　梵我</a:t>
            </a:r>
          </a:p>
          <a:p>
            <a:pPr eaLnBrk="1" hangingPunct="1">
              <a:lnSpc>
                <a:spcPct val="80000"/>
              </a:lnSpc>
            </a:pPr>
            <a:r>
              <a:rPr lang="zh-TW" altLang="en-US" sz="2600" smtClean="0">
                <a:latin typeface="文鼎中粗隸" pitchFamily="49" charset="-120"/>
                <a:ea typeface="文鼎中粗隸" pitchFamily="49" charset="-120"/>
              </a:rPr>
              <a:t>薄伽梵歌</a:t>
            </a:r>
          </a:p>
          <a:p>
            <a:pPr eaLnBrk="1" hangingPunct="1">
              <a:lnSpc>
                <a:spcPct val="80000"/>
              </a:lnSpc>
            </a:pPr>
            <a:r>
              <a:rPr lang="zh-TW" altLang="en-US" sz="2600" smtClean="0">
                <a:latin typeface="文鼎中粗隸" pitchFamily="49" charset="-120"/>
                <a:ea typeface="文鼎中粗隸" pitchFamily="49" charset="-120"/>
              </a:rPr>
              <a:t>梵天／濕婆天／毗瑟天</a:t>
            </a:r>
          </a:p>
        </p:txBody>
      </p:sp>
    </p:spTree>
  </p:cSld>
  <p:clrMapOvr>
    <a:masterClrMapping/>
  </p:clrMapOvr>
  <p:transition spd="slow">
    <p:randomBar dir="vert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TW" altLang="en-US" sz="6000" smtClean="0">
                <a:solidFill>
                  <a:srgbClr val="FF3300"/>
                </a:solidFill>
                <a:ea typeface="文鼎中粗隸" pitchFamily="49" charset="-120"/>
              </a:rPr>
              <a:t>六師外道</a:t>
            </a:r>
            <a:r>
              <a:rPr lang="zh-TW" altLang="en-US" smtClean="0"/>
              <a:t> 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zh-TW" altLang="en-US" sz="2800" smtClean="0">
                <a:latin typeface="文鼎中粗隸" pitchFamily="49" charset="-120"/>
                <a:ea typeface="文鼎中粗隸" pitchFamily="49" charset="-120"/>
              </a:rPr>
              <a:t>沙門團的興起</a:t>
            </a:r>
          </a:p>
          <a:p>
            <a:pPr eaLnBrk="1" hangingPunct="1"/>
            <a:r>
              <a:rPr lang="zh-TW" altLang="en-US" sz="2800" smtClean="0">
                <a:latin typeface="文鼎中粗隸" pitchFamily="49" charset="-120"/>
                <a:ea typeface="文鼎中粗隸" pitchFamily="49" charset="-120"/>
              </a:rPr>
              <a:t>不蘭迦葉	</a:t>
            </a:r>
          </a:p>
          <a:p>
            <a:pPr eaLnBrk="1" hangingPunct="1">
              <a:buFont typeface="Wingdings" pitchFamily="2" charset="2"/>
              <a:buNone/>
            </a:pPr>
            <a:r>
              <a:rPr lang="zh-TW" altLang="en-US" sz="2800" smtClean="0">
                <a:latin typeface="文鼎中粗隸" pitchFamily="49" charset="-120"/>
                <a:ea typeface="文鼎中粗隸" pitchFamily="49" charset="-120"/>
              </a:rPr>
              <a:t>		否定業報 </a:t>
            </a:r>
            <a:r>
              <a:rPr lang="en-US" altLang="zh-TW" sz="2800" smtClean="0">
                <a:latin typeface="文鼎中粗隸" pitchFamily="49" charset="-120"/>
                <a:ea typeface="文鼎中粗隸" pitchFamily="49" charset="-120"/>
              </a:rPr>
              <a:t>, </a:t>
            </a:r>
            <a:r>
              <a:rPr lang="zh-TW" altLang="en-US" sz="2800" smtClean="0">
                <a:latin typeface="文鼎中粗隸" pitchFamily="49" charset="-120"/>
                <a:ea typeface="文鼎中粗隸" pitchFamily="49" charset="-120"/>
              </a:rPr>
              <a:t>道德虛無主義</a:t>
            </a:r>
          </a:p>
          <a:p>
            <a:pPr eaLnBrk="1" hangingPunct="1"/>
            <a:r>
              <a:rPr lang="zh-TW" altLang="en-US" sz="2800" smtClean="0">
                <a:latin typeface="文鼎中粗隸" pitchFamily="49" charset="-120"/>
                <a:ea typeface="文鼎中粗隸" pitchFamily="49" charset="-120"/>
              </a:rPr>
              <a:t>末伽梨俱舍梨</a:t>
            </a:r>
          </a:p>
          <a:p>
            <a:pPr eaLnBrk="1" hangingPunct="1">
              <a:buFont typeface="Wingdings" pitchFamily="2" charset="2"/>
              <a:buNone/>
            </a:pPr>
            <a:r>
              <a:rPr lang="zh-TW" altLang="en-US" sz="2800" smtClean="0">
                <a:latin typeface="文鼎中粗隸" pitchFamily="49" charset="-120"/>
                <a:ea typeface="文鼎中粗隸" pitchFamily="49" charset="-120"/>
              </a:rPr>
              <a:t>		無因無緣宿命論者</a:t>
            </a:r>
          </a:p>
          <a:p>
            <a:pPr eaLnBrk="1" hangingPunct="1"/>
            <a:r>
              <a:rPr lang="zh-TW" altLang="en-US" sz="2800" smtClean="0">
                <a:latin typeface="文鼎中粗隸" pitchFamily="49" charset="-120"/>
                <a:ea typeface="文鼎中粗隸" pitchFamily="49" charset="-120"/>
              </a:rPr>
              <a:t>阿耆多翅舍欽婆羅   </a:t>
            </a:r>
          </a:p>
          <a:p>
            <a:pPr eaLnBrk="1" hangingPunct="1">
              <a:buFont typeface="Wingdings" pitchFamily="2" charset="2"/>
              <a:buNone/>
            </a:pPr>
            <a:r>
              <a:rPr lang="zh-TW" altLang="en-US" sz="2800" smtClean="0">
                <a:latin typeface="文鼎中粗隸" pitchFamily="49" charset="-120"/>
                <a:ea typeface="文鼎中粗隸" pitchFamily="49" charset="-120"/>
              </a:rPr>
              <a:t>		人由四大組成</a:t>
            </a:r>
            <a:r>
              <a:rPr lang="en-US" altLang="zh-TW" sz="2800" smtClean="0">
                <a:latin typeface="文鼎中粗隸" pitchFamily="49" charset="-120"/>
                <a:ea typeface="文鼎中粗隸" pitchFamily="49" charset="-120"/>
              </a:rPr>
              <a:t>, 	</a:t>
            </a:r>
            <a:r>
              <a:rPr lang="zh-TW" altLang="en-US" sz="2800" smtClean="0">
                <a:latin typeface="文鼎中粗隸" pitchFamily="49" charset="-120"/>
                <a:ea typeface="文鼎中粗隸" pitchFamily="49" charset="-120"/>
              </a:rPr>
              <a:t>沒有來世</a:t>
            </a:r>
            <a:r>
              <a:rPr lang="en-US" altLang="zh-TW" sz="2800" smtClean="0">
                <a:latin typeface="文鼎中粗隸" pitchFamily="49" charset="-120"/>
                <a:ea typeface="文鼎中粗隸" pitchFamily="49" charset="-120"/>
              </a:rPr>
              <a:t>, </a:t>
            </a:r>
            <a:r>
              <a:rPr lang="zh-TW" altLang="en-US" sz="2800" smtClean="0">
                <a:latin typeface="文鼎中粗隸" pitchFamily="49" charset="-120"/>
                <a:ea typeface="文鼎中粗隸" pitchFamily="49" charset="-120"/>
              </a:rPr>
              <a:t>唯物論	者 </a:t>
            </a:r>
            <a:r>
              <a:rPr lang="en-US" altLang="zh-TW" sz="2800" smtClean="0">
                <a:latin typeface="文鼎中粗隸" pitchFamily="49" charset="-120"/>
                <a:ea typeface="文鼎中粗隸" pitchFamily="49" charset="-120"/>
              </a:rPr>
              <a:t>,</a:t>
            </a:r>
            <a:r>
              <a:rPr lang="zh-TW" altLang="en-US" sz="2800" smtClean="0">
                <a:latin typeface="文鼎中粗隸" pitchFamily="49" charset="-120"/>
                <a:ea typeface="文鼎中粗隸" pitchFamily="49" charset="-120"/>
              </a:rPr>
              <a:t>否定道德</a:t>
            </a:r>
            <a:r>
              <a:rPr lang="en-US" altLang="zh-TW" sz="2800" smtClean="0">
                <a:latin typeface="文鼎中粗隸" pitchFamily="49" charset="-120"/>
                <a:ea typeface="文鼎中粗隸" pitchFamily="49" charset="-120"/>
              </a:rPr>
              <a:t>, </a:t>
            </a:r>
            <a:r>
              <a:rPr lang="zh-TW" altLang="en-US" sz="2800" smtClean="0">
                <a:latin typeface="文鼎中粗隸" pitchFamily="49" charset="-120"/>
                <a:ea typeface="文鼎中粗隸" pitchFamily="49" charset="-120"/>
              </a:rPr>
              <a:t>順世派的先驅  </a:t>
            </a:r>
          </a:p>
          <a:p>
            <a:pPr eaLnBrk="1" hangingPunct="1"/>
            <a:endParaRPr lang="en-US" altLang="zh-TW" sz="2800" smtClean="0">
              <a:latin typeface="文鼎中粗隸" pitchFamily="49" charset="-120"/>
              <a:ea typeface="文鼎中粗隸" pitchFamily="49" charset="-120"/>
            </a:endParaRPr>
          </a:p>
        </p:txBody>
      </p:sp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0638" y="620713"/>
            <a:ext cx="1128712" cy="1512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randomBar dir="vert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TW" altLang="en-US" sz="6000" smtClean="0">
                <a:solidFill>
                  <a:srgbClr val="FF3300"/>
                </a:solidFill>
                <a:ea typeface="文鼎中粗隸" pitchFamily="49" charset="-120"/>
              </a:rPr>
              <a:t>六師外道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0" y="1905000"/>
            <a:ext cx="7010400" cy="447675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zh-TW" altLang="en-US" sz="2600" smtClean="0">
                <a:latin typeface="文鼎中粗隸" pitchFamily="49" charset="-120"/>
                <a:ea typeface="文鼎中粗隸" pitchFamily="49" charset="-120"/>
              </a:rPr>
              <a:t>婆浮陀伽旃那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zh-TW" altLang="en-US" sz="2600" smtClean="0">
                <a:latin typeface="文鼎中粗隸" pitchFamily="49" charset="-120"/>
                <a:ea typeface="文鼎中粗隸" pitchFamily="49" charset="-120"/>
              </a:rPr>
              <a:t>		地水火風苦樂命七法不變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zh-TW" altLang="en-US" sz="2600" smtClean="0">
                <a:latin typeface="文鼎中粗隸" pitchFamily="49" charset="-120"/>
                <a:ea typeface="文鼎中粗隸" pitchFamily="49" charset="-120"/>
              </a:rPr>
              <a:t>		實在論者</a:t>
            </a:r>
            <a:r>
              <a:rPr lang="en-US" altLang="zh-TW" sz="2600" smtClean="0">
                <a:latin typeface="文鼎中粗隸" pitchFamily="49" charset="-120"/>
                <a:ea typeface="文鼎中粗隸" pitchFamily="49" charset="-120"/>
              </a:rPr>
              <a:t>, </a:t>
            </a:r>
            <a:r>
              <a:rPr lang="zh-TW" altLang="en-US" sz="2600" smtClean="0">
                <a:latin typeface="文鼎中粗隸" pitchFamily="49" charset="-120"/>
                <a:ea typeface="文鼎中粗隸" pitchFamily="49" charset="-120"/>
              </a:rPr>
              <a:t>否定業報</a:t>
            </a:r>
          </a:p>
          <a:p>
            <a:pPr eaLnBrk="1" hangingPunct="1">
              <a:lnSpc>
                <a:spcPct val="90000"/>
              </a:lnSpc>
            </a:pPr>
            <a:r>
              <a:rPr lang="zh-TW" altLang="en-US" sz="2600" smtClean="0">
                <a:latin typeface="文鼎中粗隸" pitchFamily="49" charset="-120"/>
                <a:ea typeface="文鼎中粗隸" pitchFamily="49" charset="-120"/>
              </a:rPr>
              <a:t>散若夷毘羅梨子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zh-TW" altLang="en-US" sz="2600" smtClean="0">
                <a:latin typeface="文鼎中粗隸" pitchFamily="49" charset="-120"/>
                <a:ea typeface="文鼎中粗隸" pitchFamily="49" charset="-120"/>
              </a:rPr>
              <a:t>		四句</a:t>
            </a:r>
            <a:r>
              <a:rPr lang="en-US" altLang="zh-TW" sz="2600" smtClean="0">
                <a:latin typeface="文鼎中粗隸" pitchFamily="49" charset="-120"/>
                <a:ea typeface="文鼎中粗隸" pitchFamily="49" charset="-120"/>
              </a:rPr>
              <a:t>: A, </a:t>
            </a:r>
            <a:r>
              <a:rPr lang="zh-TW" altLang="en-US" sz="2600" smtClean="0">
                <a:latin typeface="文鼎中粗隸" pitchFamily="49" charset="-120"/>
                <a:ea typeface="文鼎中粗隸" pitchFamily="49" charset="-120"/>
              </a:rPr>
              <a:t>非</a:t>
            </a:r>
            <a:r>
              <a:rPr lang="en-US" altLang="zh-TW" sz="2600" smtClean="0">
                <a:latin typeface="文鼎中粗隸" pitchFamily="49" charset="-120"/>
                <a:ea typeface="文鼎中粗隸" pitchFamily="49" charset="-120"/>
              </a:rPr>
              <a:t>A, A</a:t>
            </a:r>
            <a:r>
              <a:rPr lang="zh-TW" altLang="en-US" sz="2600" smtClean="0">
                <a:latin typeface="文鼎中粗隸" pitchFamily="49" charset="-120"/>
                <a:ea typeface="文鼎中粗隸" pitchFamily="49" charset="-120"/>
              </a:rPr>
              <a:t>又非</a:t>
            </a:r>
            <a:r>
              <a:rPr lang="en-US" altLang="zh-TW" sz="2600" smtClean="0">
                <a:latin typeface="文鼎中粗隸" pitchFamily="49" charset="-120"/>
                <a:ea typeface="文鼎中粗隸" pitchFamily="49" charset="-120"/>
              </a:rPr>
              <a:t>A, </a:t>
            </a:r>
            <a:r>
              <a:rPr lang="zh-TW" altLang="en-US" sz="2600" smtClean="0">
                <a:latin typeface="文鼎中粗隸" pitchFamily="49" charset="-120"/>
                <a:ea typeface="文鼎中粗隸" pitchFamily="49" charset="-120"/>
              </a:rPr>
              <a:t>非</a:t>
            </a:r>
            <a:r>
              <a:rPr lang="en-US" altLang="zh-TW" sz="2600" smtClean="0">
                <a:latin typeface="文鼎中粗隸" pitchFamily="49" charset="-120"/>
                <a:ea typeface="文鼎中粗隸" pitchFamily="49" charset="-120"/>
              </a:rPr>
              <a:t>A</a:t>
            </a:r>
            <a:r>
              <a:rPr lang="zh-TW" altLang="en-US" sz="2600" smtClean="0">
                <a:latin typeface="文鼎中粗隸" pitchFamily="49" charset="-120"/>
                <a:ea typeface="文鼎中粗隸" pitchFamily="49" charset="-120"/>
              </a:rPr>
              <a:t>又非非</a:t>
            </a:r>
            <a:r>
              <a:rPr lang="en-US" altLang="zh-TW" sz="2600" smtClean="0">
                <a:latin typeface="文鼎中粗隸" pitchFamily="49" charset="-120"/>
                <a:ea typeface="文鼎中粗隸" pitchFamily="49" charset="-120"/>
              </a:rPr>
              <a:t>A 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altLang="zh-TW" sz="2600" smtClean="0">
                <a:latin typeface="文鼎中粗隸" pitchFamily="49" charset="-120"/>
                <a:ea typeface="文鼎中粗隸" pitchFamily="49" charset="-120"/>
              </a:rPr>
              <a:t>		</a:t>
            </a:r>
            <a:r>
              <a:rPr lang="zh-TW" altLang="en-US" sz="2600" smtClean="0">
                <a:latin typeface="文鼎中粗隸" pitchFamily="49" charset="-120"/>
                <a:ea typeface="文鼎中粗隸" pitchFamily="49" charset="-120"/>
              </a:rPr>
              <a:t>不可知論者</a:t>
            </a:r>
          </a:p>
          <a:p>
            <a:pPr eaLnBrk="1" hangingPunct="1">
              <a:lnSpc>
                <a:spcPct val="90000"/>
              </a:lnSpc>
            </a:pPr>
            <a:r>
              <a:rPr lang="zh-TW" altLang="en-US" sz="2600" smtClean="0">
                <a:latin typeface="文鼎中粗隸" pitchFamily="49" charset="-120"/>
                <a:ea typeface="文鼎中粗隸" pitchFamily="49" charset="-120"/>
              </a:rPr>
              <a:t>尼乾子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zh-TW" altLang="en-US" sz="2600" smtClean="0">
                <a:latin typeface="文鼎中粗隸" pitchFamily="49" charset="-120"/>
                <a:ea typeface="文鼎中粗隸" pitchFamily="49" charset="-120"/>
              </a:rPr>
              <a:t>		命與非命</a:t>
            </a:r>
            <a:r>
              <a:rPr lang="en-US" altLang="zh-TW" sz="2600" smtClean="0">
                <a:latin typeface="文鼎中粗隸" pitchFamily="49" charset="-120"/>
                <a:ea typeface="文鼎中粗隸" pitchFamily="49" charset="-120"/>
              </a:rPr>
              <a:t>, </a:t>
            </a:r>
            <a:r>
              <a:rPr lang="zh-TW" altLang="en-US" sz="2600" smtClean="0">
                <a:latin typeface="文鼎中粗隸" pitchFamily="49" charset="-120"/>
                <a:ea typeface="文鼎中粗隸" pitchFamily="49" charset="-120"/>
              </a:rPr>
              <a:t>相信業報</a:t>
            </a:r>
            <a:r>
              <a:rPr lang="en-US" altLang="zh-TW" sz="2600" smtClean="0">
                <a:latin typeface="文鼎中粗隸" pitchFamily="49" charset="-120"/>
                <a:ea typeface="文鼎中粗隸" pitchFamily="49" charset="-120"/>
              </a:rPr>
              <a:t>, </a:t>
            </a:r>
            <a:r>
              <a:rPr lang="zh-TW" altLang="en-US" sz="2600" smtClean="0">
                <a:latin typeface="文鼎中粗隸" pitchFamily="49" charset="-120"/>
                <a:ea typeface="文鼎中粗隸" pitchFamily="49" charset="-120"/>
              </a:rPr>
              <a:t>極端苦行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zh-TW" altLang="en-US" sz="2600" smtClean="0">
                <a:latin typeface="文鼎中粗隸" pitchFamily="49" charset="-120"/>
                <a:ea typeface="文鼎中粗隸" pitchFamily="49" charset="-120"/>
              </a:rPr>
              <a:t>		</a:t>
            </a:r>
            <a:r>
              <a:rPr lang="en-US" altLang="zh-TW" sz="2600" smtClean="0">
                <a:latin typeface="文鼎中粗隸" pitchFamily="49" charset="-120"/>
                <a:ea typeface="文鼎中粗隸" pitchFamily="49" charset="-120"/>
              </a:rPr>
              <a:t>(</a:t>
            </a:r>
            <a:r>
              <a:rPr lang="zh-TW" altLang="en-US" sz="2600" smtClean="0">
                <a:latin typeface="文鼎中粗隸" pitchFamily="49" charset="-120"/>
                <a:ea typeface="文鼎中粗隸" pitchFamily="49" charset="-120"/>
              </a:rPr>
              <a:t>耆那教</a:t>
            </a:r>
            <a:r>
              <a:rPr lang="en-US" altLang="zh-TW" sz="2600" smtClean="0">
                <a:latin typeface="文鼎中粗隸" pitchFamily="49" charset="-120"/>
                <a:ea typeface="文鼎中粗隸" pitchFamily="49" charset="-120"/>
              </a:rPr>
              <a:t>)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altLang="zh-TW" sz="2600" smtClean="0">
                <a:latin typeface="文鼎中粗隸" pitchFamily="49" charset="-120"/>
                <a:ea typeface="文鼎中粗隸" pitchFamily="49" charset="-120"/>
              </a:rPr>
              <a:t>			</a:t>
            </a:r>
            <a:r>
              <a:rPr lang="zh-TW" altLang="en-US" sz="2600" smtClean="0">
                <a:latin typeface="文鼎中粗隸" pitchFamily="49" charset="-120"/>
                <a:ea typeface="文鼎中粗隸" pitchFamily="49" charset="-120"/>
              </a:rPr>
              <a:t>「長阿含</a:t>
            </a:r>
            <a:r>
              <a:rPr lang="en-US" altLang="zh-TW" sz="2600" smtClean="0">
                <a:latin typeface="文鼎中粗隸" pitchFamily="49" charset="-120"/>
                <a:ea typeface="文鼎中粗隸" pitchFamily="49" charset="-120"/>
              </a:rPr>
              <a:t>/</a:t>
            </a:r>
            <a:r>
              <a:rPr lang="zh-TW" altLang="en-US" sz="2600" smtClean="0">
                <a:latin typeface="文鼎中粗隸" pitchFamily="49" charset="-120"/>
                <a:ea typeface="文鼎中粗隸" pitchFamily="49" charset="-120"/>
              </a:rPr>
              <a:t>卷十七</a:t>
            </a:r>
            <a:r>
              <a:rPr lang="en-US" altLang="zh-TW" sz="2600" smtClean="0">
                <a:latin typeface="文鼎中粗隸" pitchFamily="49" charset="-120"/>
                <a:ea typeface="文鼎中粗隸" pitchFamily="49" charset="-120"/>
              </a:rPr>
              <a:t>/</a:t>
            </a:r>
            <a:r>
              <a:rPr lang="zh-TW" altLang="en-US" sz="2600" smtClean="0">
                <a:latin typeface="文鼎中粗隸" pitchFamily="49" charset="-120"/>
                <a:ea typeface="文鼎中粗隸" pitchFamily="49" charset="-120"/>
              </a:rPr>
              <a:t>沙門果經」</a:t>
            </a:r>
          </a:p>
        </p:txBody>
      </p:sp>
    </p:spTree>
  </p:cSld>
  <p:clrMapOvr>
    <a:masterClrMapping/>
  </p:clrMapOvr>
  <p:transition spd="slow">
    <p:randomBar dir="vert"/>
  </p:transition>
</p:sld>
</file>

<file path=ppt/theme/theme1.xml><?xml version="1.0" encoding="utf-8"?>
<a:theme xmlns:a="http://schemas.openxmlformats.org/drawingml/2006/main" name="Echo">
  <a:themeElements>
    <a:clrScheme name="Echo 7">
      <a:dk1>
        <a:srgbClr val="336666"/>
      </a:dk1>
      <a:lt1>
        <a:srgbClr val="FFFFFF"/>
      </a:lt1>
      <a:dk2>
        <a:srgbClr val="000000"/>
      </a:dk2>
      <a:lt2>
        <a:srgbClr val="666699"/>
      </a:lt2>
      <a:accent1>
        <a:srgbClr val="99CCCC"/>
      </a:accent1>
      <a:accent2>
        <a:srgbClr val="CCCCCC"/>
      </a:accent2>
      <a:accent3>
        <a:srgbClr val="FFFFFF"/>
      </a:accent3>
      <a:accent4>
        <a:srgbClr val="2A5656"/>
      </a:accent4>
      <a:accent5>
        <a:srgbClr val="CAE2E2"/>
      </a:accent5>
      <a:accent6>
        <a:srgbClr val="B9B9B9"/>
      </a:accent6>
      <a:hlink>
        <a:srgbClr val="006666"/>
      </a:hlink>
      <a:folHlink>
        <a:srgbClr val="B2B2B2"/>
      </a:folHlink>
    </a:clrScheme>
    <a:fontScheme name="Echo">
      <a:majorFont>
        <a:latin typeface="Arial"/>
        <a:ea typeface="新細明體"/>
        <a:cs typeface=""/>
      </a:majorFont>
      <a:minorFont>
        <a:latin typeface="Arial"/>
        <a:ea typeface="新細明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zh-TW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新細明體" charset="-12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zh-TW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新細明體" charset="-120"/>
          </a:defRPr>
        </a:defPPr>
      </a:lstStyle>
    </a:lnDef>
  </a:objectDefaults>
  <a:extraClrSchemeLst>
    <a:extraClrScheme>
      <a:clrScheme name="Echo 1">
        <a:dk1>
          <a:srgbClr val="25252F"/>
        </a:dk1>
        <a:lt1>
          <a:srgbClr val="9999FF"/>
        </a:lt1>
        <a:dk2>
          <a:srgbClr val="000000"/>
        </a:dk2>
        <a:lt2>
          <a:srgbClr val="FFFFFF"/>
        </a:lt2>
        <a:accent1>
          <a:srgbClr val="3366FF"/>
        </a:accent1>
        <a:accent2>
          <a:srgbClr val="003399"/>
        </a:accent2>
        <a:accent3>
          <a:srgbClr val="AAAAAA"/>
        </a:accent3>
        <a:accent4>
          <a:srgbClr val="8282DA"/>
        </a:accent4>
        <a:accent5>
          <a:srgbClr val="ADB8FF"/>
        </a:accent5>
        <a:accent6>
          <a:srgbClr val="002D8A"/>
        </a:accent6>
        <a:hlink>
          <a:srgbClr val="009999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ho 2">
        <a:dk1>
          <a:srgbClr val="314183"/>
        </a:dk1>
        <a:lt1>
          <a:srgbClr val="FFFFFF"/>
        </a:lt1>
        <a:dk2>
          <a:srgbClr val="0B1E45"/>
        </a:dk2>
        <a:lt2>
          <a:srgbClr val="FFFFFF"/>
        </a:lt2>
        <a:accent1>
          <a:srgbClr val="6666FF"/>
        </a:accent1>
        <a:accent2>
          <a:srgbClr val="0066FF"/>
        </a:accent2>
        <a:accent3>
          <a:srgbClr val="AAABB0"/>
        </a:accent3>
        <a:accent4>
          <a:srgbClr val="DADADA"/>
        </a:accent4>
        <a:accent5>
          <a:srgbClr val="B8B8FF"/>
        </a:accent5>
        <a:accent6>
          <a:srgbClr val="005CE7"/>
        </a:accent6>
        <a:hlink>
          <a:srgbClr val="006699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ho 3">
        <a:dk1>
          <a:srgbClr val="194349"/>
        </a:dk1>
        <a:lt1>
          <a:srgbClr val="FFFFCC"/>
        </a:lt1>
        <a:dk2>
          <a:srgbClr val="006666"/>
        </a:dk2>
        <a:lt2>
          <a:srgbClr val="FFFFFF"/>
        </a:lt2>
        <a:accent1>
          <a:srgbClr val="99CC00"/>
        </a:accent1>
        <a:accent2>
          <a:srgbClr val="00B6B2"/>
        </a:accent2>
        <a:accent3>
          <a:srgbClr val="AAB8B8"/>
        </a:accent3>
        <a:accent4>
          <a:srgbClr val="DADAAE"/>
        </a:accent4>
        <a:accent5>
          <a:srgbClr val="CAE2AA"/>
        </a:accent5>
        <a:accent6>
          <a:srgbClr val="00A5A1"/>
        </a:accent6>
        <a:hlink>
          <a:srgbClr val="669900"/>
        </a:hlink>
        <a:folHlink>
          <a:srgbClr val="6666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ho 4">
        <a:dk1>
          <a:srgbClr val="194349"/>
        </a:dk1>
        <a:lt1>
          <a:srgbClr val="FFFFCC"/>
        </a:lt1>
        <a:dk2>
          <a:srgbClr val="0000FF"/>
        </a:dk2>
        <a:lt2>
          <a:srgbClr val="FFFFFF"/>
        </a:lt2>
        <a:accent1>
          <a:srgbClr val="0099FF"/>
        </a:accent1>
        <a:accent2>
          <a:srgbClr val="33CC33"/>
        </a:accent2>
        <a:accent3>
          <a:srgbClr val="AAAAFF"/>
        </a:accent3>
        <a:accent4>
          <a:srgbClr val="DADAAE"/>
        </a:accent4>
        <a:accent5>
          <a:srgbClr val="AACAFF"/>
        </a:accent5>
        <a:accent6>
          <a:srgbClr val="2DB92D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ho 5">
        <a:dk1>
          <a:srgbClr val="194349"/>
        </a:dk1>
        <a:lt1>
          <a:srgbClr val="FFFFCC"/>
        </a:lt1>
        <a:dk2>
          <a:srgbClr val="72A497"/>
        </a:dk2>
        <a:lt2>
          <a:srgbClr val="000000"/>
        </a:lt2>
        <a:accent1>
          <a:srgbClr val="805D32"/>
        </a:accent1>
        <a:accent2>
          <a:srgbClr val="7D2F3C"/>
        </a:accent2>
        <a:accent3>
          <a:srgbClr val="BCCFC9"/>
        </a:accent3>
        <a:accent4>
          <a:srgbClr val="DADAAE"/>
        </a:accent4>
        <a:accent5>
          <a:srgbClr val="C0B6AD"/>
        </a:accent5>
        <a:accent6>
          <a:srgbClr val="712A35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ho 6">
        <a:dk1>
          <a:srgbClr val="1C1C1C"/>
        </a:dk1>
        <a:lt1>
          <a:srgbClr val="FFFFFF"/>
        </a:lt1>
        <a:dk2>
          <a:srgbClr val="710F0F"/>
        </a:dk2>
        <a:lt2>
          <a:srgbClr val="FFFFFF"/>
        </a:lt2>
        <a:accent1>
          <a:srgbClr val="FF9900"/>
        </a:accent1>
        <a:accent2>
          <a:srgbClr val="FF3300"/>
        </a:accent2>
        <a:accent3>
          <a:srgbClr val="BBAAAA"/>
        </a:accent3>
        <a:accent4>
          <a:srgbClr val="DADADA"/>
        </a:accent4>
        <a:accent5>
          <a:srgbClr val="FFCAAA"/>
        </a:accent5>
        <a:accent6>
          <a:srgbClr val="E72D00"/>
        </a:accent6>
        <a:hlink>
          <a:srgbClr val="666699"/>
        </a:hlink>
        <a:folHlink>
          <a:srgbClr val="99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ho 7">
        <a:dk1>
          <a:srgbClr val="336666"/>
        </a:dk1>
        <a:lt1>
          <a:srgbClr val="FFFFFF"/>
        </a:lt1>
        <a:dk2>
          <a:srgbClr val="000000"/>
        </a:dk2>
        <a:lt2>
          <a:srgbClr val="666699"/>
        </a:lt2>
        <a:accent1>
          <a:srgbClr val="99CCCC"/>
        </a:accent1>
        <a:accent2>
          <a:srgbClr val="CCCCCC"/>
        </a:accent2>
        <a:accent3>
          <a:srgbClr val="FFFFFF"/>
        </a:accent3>
        <a:accent4>
          <a:srgbClr val="2A5656"/>
        </a:accent4>
        <a:accent5>
          <a:srgbClr val="CAE2E2"/>
        </a:accent5>
        <a:accent6>
          <a:srgbClr val="B9B9B9"/>
        </a:accent6>
        <a:hlink>
          <a:srgbClr val="006666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cho 8">
        <a:dk1>
          <a:srgbClr val="000000"/>
        </a:dk1>
        <a:lt1>
          <a:srgbClr val="FFFFFF"/>
        </a:lt1>
        <a:dk2>
          <a:srgbClr val="000000"/>
        </a:dk2>
        <a:lt2>
          <a:srgbClr val="666699"/>
        </a:lt2>
        <a:accent1>
          <a:srgbClr val="FF9900"/>
        </a:accent1>
        <a:accent2>
          <a:srgbClr val="FF0000"/>
        </a:accent2>
        <a:accent3>
          <a:srgbClr val="FFFFFF"/>
        </a:accent3>
        <a:accent4>
          <a:srgbClr val="000000"/>
        </a:accent4>
        <a:accent5>
          <a:srgbClr val="FFCAAA"/>
        </a:accent5>
        <a:accent6>
          <a:srgbClr val="E70000"/>
        </a:accent6>
        <a:hlink>
          <a:srgbClr val="336699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cho 9">
        <a:dk1>
          <a:srgbClr val="000000"/>
        </a:dk1>
        <a:lt1>
          <a:srgbClr val="FFFFFF"/>
        </a:lt1>
        <a:dk2>
          <a:srgbClr val="000000"/>
        </a:dk2>
        <a:lt2>
          <a:srgbClr val="666699"/>
        </a:lt2>
        <a:accent1>
          <a:srgbClr val="CC3300"/>
        </a:accent1>
        <a:accent2>
          <a:srgbClr val="CC9900"/>
        </a:accent2>
        <a:accent3>
          <a:srgbClr val="FFFFFF"/>
        </a:accent3>
        <a:accent4>
          <a:srgbClr val="000000"/>
        </a:accent4>
        <a:accent5>
          <a:srgbClr val="E2ADAA"/>
        </a:accent5>
        <a:accent6>
          <a:srgbClr val="B98A00"/>
        </a:accent6>
        <a:hlink>
          <a:srgbClr val="CC6600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cho 10">
        <a:dk1>
          <a:srgbClr val="000000"/>
        </a:dk1>
        <a:lt1>
          <a:srgbClr val="FFFFFF"/>
        </a:lt1>
        <a:dk2>
          <a:srgbClr val="000000"/>
        </a:dk2>
        <a:lt2>
          <a:srgbClr val="666699"/>
        </a:lt2>
        <a:accent1>
          <a:srgbClr val="666699"/>
        </a:accent1>
        <a:accent2>
          <a:srgbClr val="9999FF"/>
        </a:accent2>
        <a:accent3>
          <a:srgbClr val="FFFFFF"/>
        </a:accent3>
        <a:accent4>
          <a:srgbClr val="000000"/>
        </a:accent4>
        <a:accent5>
          <a:srgbClr val="B8B8CA"/>
        </a:accent5>
        <a:accent6>
          <a:srgbClr val="8A8AE7"/>
        </a:accent6>
        <a:hlink>
          <a:srgbClr val="3366FF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佈景主題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佈景主題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731</TotalTime>
  <Words>1655</Words>
  <Application>Microsoft Office PowerPoint</Application>
  <PresentationFormat>On-screen Show (4:3)</PresentationFormat>
  <Paragraphs>238</Paragraphs>
  <Slides>40</Slides>
  <Notes>40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40</vt:i4>
      </vt:variant>
    </vt:vector>
  </HeadingPairs>
  <TitlesOfParts>
    <vt:vector size="47" baseType="lpstr">
      <vt:lpstr>Arial</vt:lpstr>
      <vt:lpstr>新細明體</vt:lpstr>
      <vt:lpstr>Wingdings</vt:lpstr>
      <vt:lpstr>Times New Roman</vt:lpstr>
      <vt:lpstr>文鼎中粗隸</vt:lpstr>
      <vt:lpstr>Tahoma</vt:lpstr>
      <vt:lpstr>Echo</vt:lpstr>
      <vt:lpstr>人間佛陀</vt:lpstr>
      <vt:lpstr>PowerPoint Presentation</vt:lpstr>
      <vt:lpstr>佛傳的研究</vt:lpstr>
      <vt:lpstr>佛傳的研究</vt:lpstr>
      <vt:lpstr>佛傳</vt:lpstr>
      <vt:lpstr>瞿曇佛陀</vt:lpstr>
      <vt:lpstr>歷史文化之旅</vt:lpstr>
      <vt:lpstr>六師外道 </vt:lpstr>
      <vt:lpstr>六師外道</vt:lpstr>
      <vt:lpstr>六十二見 / 梵動經 </vt:lpstr>
      <vt:lpstr>佛陀的生平</vt:lpstr>
      <vt:lpstr>佛陀的啟示在人間</vt:lpstr>
      <vt:lpstr>悉達多的誕生</vt:lpstr>
      <vt:lpstr>悉達多的誕生</vt:lpstr>
      <vt:lpstr>PowerPoint Presentation</vt:lpstr>
      <vt:lpstr>悉達多　青年時期</vt:lpstr>
      <vt:lpstr>求道</vt:lpstr>
      <vt:lpstr>苦行</vt:lpstr>
      <vt:lpstr>牧羊女供養牛奶</vt:lpstr>
      <vt:lpstr>證悟真理</vt:lpstr>
      <vt:lpstr>PowerPoint Presentation</vt:lpstr>
      <vt:lpstr>PowerPoint Presentation</vt:lpstr>
      <vt:lpstr>闡明真理</vt:lpstr>
      <vt:lpstr>有力信徒的皈依</vt:lpstr>
      <vt:lpstr>佛教僧團的建立</vt:lpstr>
      <vt:lpstr>弘法的範圍</vt:lpstr>
      <vt:lpstr>PowerPoint Presentation</vt:lpstr>
      <vt:lpstr>PowerPoint Presentation</vt:lpstr>
      <vt:lpstr>變化神通</vt:lpstr>
      <vt:lpstr>佛陀設教劃時代的意義</vt:lpstr>
      <vt:lpstr>晚年 </vt:lpstr>
      <vt:lpstr>圓寂</vt:lpstr>
      <vt:lpstr>PowerPoint Presentation</vt:lpstr>
      <vt:lpstr>   佛陀的一生</vt:lpstr>
      <vt:lpstr>佛陀一生的啟示 生活、生命、生死</vt:lpstr>
      <vt:lpstr>佛經的流傳</vt:lpstr>
      <vt:lpstr>佛經的結集</vt:lpstr>
      <vt:lpstr>佛經的結集</vt:lpstr>
      <vt:lpstr>參考文獻</vt:lpstr>
      <vt:lpstr>人間佛陀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佛陀的啟示</dc:title>
  <dc:creator>chan ka po</dc:creator>
  <cp:lastModifiedBy>Kwok, Isaac HY</cp:lastModifiedBy>
  <cp:revision>29</cp:revision>
  <dcterms:created xsi:type="dcterms:W3CDTF">2004-05-01T07:51:22Z</dcterms:created>
  <dcterms:modified xsi:type="dcterms:W3CDTF">2020-04-07T04:41:12Z</dcterms:modified>
</cp:coreProperties>
</file>