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58"/>
  </p:notesMasterIdLst>
  <p:handoutMasterIdLst>
    <p:handoutMasterId r:id="rId59"/>
  </p:handoutMasterIdLst>
  <p:sldIdLst>
    <p:sldId id="445" r:id="rId2"/>
    <p:sldId id="469" r:id="rId3"/>
    <p:sldId id="471" r:id="rId4"/>
    <p:sldId id="446" r:id="rId5"/>
    <p:sldId id="475" r:id="rId6"/>
    <p:sldId id="476" r:id="rId7"/>
    <p:sldId id="477" r:id="rId8"/>
    <p:sldId id="478" r:id="rId9"/>
    <p:sldId id="436" r:id="rId10"/>
    <p:sldId id="479" r:id="rId11"/>
    <p:sldId id="480" r:id="rId12"/>
    <p:sldId id="447" r:id="rId13"/>
    <p:sldId id="430" r:id="rId14"/>
    <p:sldId id="425" r:id="rId15"/>
    <p:sldId id="472" r:id="rId16"/>
    <p:sldId id="448" r:id="rId17"/>
    <p:sldId id="449" r:id="rId18"/>
    <p:sldId id="450" r:id="rId19"/>
    <p:sldId id="451" r:id="rId20"/>
    <p:sldId id="452" r:id="rId21"/>
    <p:sldId id="453" r:id="rId22"/>
    <p:sldId id="455" r:id="rId23"/>
    <p:sldId id="456" r:id="rId24"/>
    <p:sldId id="457" r:id="rId25"/>
    <p:sldId id="483" r:id="rId26"/>
    <p:sldId id="458" r:id="rId27"/>
    <p:sldId id="459" r:id="rId28"/>
    <p:sldId id="484" r:id="rId29"/>
    <p:sldId id="485" r:id="rId30"/>
    <p:sldId id="467" r:id="rId31"/>
    <p:sldId id="466" r:id="rId32"/>
    <p:sldId id="473" r:id="rId33"/>
    <p:sldId id="482" r:id="rId34"/>
    <p:sldId id="423" r:id="rId35"/>
    <p:sldId id="470" r:id="rId36"/>
    <p:sldId id="427" r:id="rId37"/>
    <p:sldId id="428" r:id="rId38"/>
    <p:sldId id="368" r:id="rId39"/>
    <p:sldId id="413" r:id="rId40"/>
    <p:sldId id="312" r:id="rId41"/>
    <p:sldId id="313" r:id="rId42"/>
    <p:sldId id="474" r:id="rId43"/>
    <p:sldId id="304" r:id="rId44"/>
    <p:sldId id="306" r:id="rId45"/>
    <p:sldId id="481" r:id="rId46"/>
    <p:sldId id="307" r:id="rId47"/>
    <p:sldId id="382" r:id="rId48"/>
    <p:sldId id="383" r:id="rId49"/>
    <p:sldId id="308" r:id="rId50"/>
    <p:sldId id="417" r:id="rId51"/>
    <p:sldId id="309" r:id="rId52"/>
    <p:sldId id="314" r:id="rId53"/>
    <p:sldId id="315" r:id="rId54"/>
    <p:sldId id="444" r:id="rId55"/>
    <p:sldId id="486" r:id="rId56"/>
    <p:sldId id="468" r:id="rId57"/>
  </p:sldIdLst>
  <p:sldSz cx="9144000" cy="6858000" type="screen4x3"/>
  <p:notesSz cx="6669088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F00"/>
    <a:srgbClr val="0000FF"/>
    <a:srgbClr val="00823B"/>
    <a:srgbClr val="FFCC66"/>
    <a:srgbClr val="FFFFCC"/>
    <a:srgbClr val="CCECFF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7" autoAdjust="0"/>
    <p:restoredTop sz="86785" autoAdjust="0"/>
  </p:normalViewPr>
  <p:slideViewPr>
    <p:cSldViewPr>
      <p:cViewPr varScale="1">
        <p:scale>
          <a:sx n="42" d="100"/>
          <a:sy n="4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notesViewPr>
    <p:cSldViewPr>
      <p:cViewPr varScale="1">
        <p:scale>
          <a:sx n="65" d="100"/>
          <a:sy n="65" d="100"/>
        </p:scale>
        <p:origin x="-2340" y="-12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EC72B-2164-4140-B8CE-D62219FAACC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14A09D-2821-402E-B8C7-9B141D307A7A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</a:rPr>
            <a:t>憂慮症狀</a:t>
          </a:r>
          <a:endParaRPr lang="en-US" altLang="zh-TW" sz="2000" b="1" dirty="0" smtClean="0">
            <a:solidFill>
              <a:srgbClr val="FFFF00"/>
            </a:solidFill>
          </a:endParaRPr>
        </a:p>
        <a:p>
          <a:r>
            <a:rPr lang="zh-TW" altLang="en-US" sz="2000" b="1" dirty="0" smtClean="0">
              <a:solidFill>
                <a:srgbClr val="FFFF00"/>
              </a:solidFill>
            </a:rPr>
            <a:t>驚恐徵狀</a:t>
          </a:r>
          <a:endParaRPr lang="en-US" altLang="zh-TW" sz="2000" b="1" dirty="0" smtClean="0">
            <a:solidFill>
              <a:srgbClr val="FFFF00"/>
            </a:solidFill>
          </a:endParaRPr>
        </a:p>
        <a:p>
          <a:r>
            <a:rPr lang="zh-TW" altLang="en-US" sz="2000" b="1" dirty="0" smtClean="0">
              <a:solidFill>
                <a:srgbClr val="FFFF00"/>
              </a:solidFill>
            </a:rPr>
            <a:t>逃避社交患者</a:t>
          </a:r>
          <a:endParaRPr lang="zh-TW" altLang="en-US" sz="2000" dirty="0">
            <a:solidFill>
              <a:srgbClr val="FFFF00"/>
            </a:solidFill>
          </a:endParaRPr>
        </a:p>
      </dgm:t>
    </dgm:pt>
    <dgm:pt modelId="{2E792C4B-F763-4CC1-871F-6A02B4CE1705}" type="parTrans" cxnId="{322694BE-5BCA-4EEC-A80C-DAF7BE877BC0}">
      <dgm:prSet/>
      <dgm:spPr/>
      <dgm:t>
        <a:bodyPr/>
        <a:lstStyle/>
        <a:p>
          <a:endParaRPr lang="zh-TW" altLang="en-US"/>
        </a:p>
      </dgm:t>
    </dgm:pt>
    <dgm:pt modelId="{9BBC0962-140D-4AED-82C0-0E0038AFBCA3}" type="sibTrans" cxnId="{322694BE-5BCA-4EEC-A80C-DAF7BE877BC0}">
      <dgm:prSet/>
      <dgm:spPr/>
      <dgm:t>
        <a:bodyPr/>
        <a:lstStyle/>
        <a:p>
          <a:endParaRPr lang="zh-TW" altLang="en-US"/>
        </a:p>
      </dgm:t>
    </dgm:pt>
    <dgm:pt modelId="{196C6BFD-9245-4CDD-8D3E-9043BA86D7E4}">
      <dgm:prSet phldrT="[文字]" custT="1"/>
      <dgm:spPr/>
      <dgm:t>
        <a:bodyPr/>
        <a:lstStyle/>
        <a:p>
          <a:r>
            <a:rPr lang="zh-TW" altLang="en-US" sz="2400" dirty="0" smtClean="0"/>
            <a:t>負面思維→負面情緒→身心病</a:t>
          </a:r>
          <a:endParaRPr lang="zh-TW" altLang="en-US" sz="2400" dirty="0"/>
        </a:p>
      </dgm:t>
    </dgm:pt>
    <dgm:pt modelId="{20F28847-9B27-4FA8-81D2-20F036A82346}" type="parTrans" cxnId="{2E52317F-8BBA-4C03-A987-7B6039EB0F8B}">
      <dgm:prSet/>
      <dgm:spPr/>
      <dgm:t>
        <a:bodyPr/>
        <a:lstStyle/>
        <a:p>
          <a:endParaRPr lang="zh-TW" altLang="en-US"/>
        </a:p>
      </dgm:t>
    </dgm:pt>
    <dgm:pt modelId="{C90FB7AC-B152-49A3-A770-D5B40E826009}" type="sibTrans" cxnId="{2E52317F-8BBA-4C03-A987-7B6039EB0F8B}">
      <dgm:prSet/>
      <dgm:spPr/>
      <dgm:t>
        <a:bodyPr/>
        <a:lstStyle/>
        <a:p>
          <a:endParaRPr lang="zh-TW" altLang="en-US"/>
        </a:p>
      </dgm:t>
    </dgm:pt>
    <dgm:pt modelId="{2095A4DD-FE41-46A6-BB91-2B0E61A3774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2"/>
              </a:solidFill>
            </a:rPr>
            <a:t>情緒自覺</a:t>
          </a:r>
          <a:endParaRPr lang="zh-TW" altLang="en-US" sz="2800" b="1" dirty="0">
            <a:solidFill>
              <a:schemeClr val="bg2"/>
            </a:solidFill>
          </a:endParaRPr>
        </a:p>
      </dgm:t>
    </dgm:pt>
    <dgm:pt modelId="{BE8696FC-E4D7-403A-878A-A713BABAEA37}" type="parTrans" cxnId="{6B71FCE1-6DBE-419C-BC86-6213F6EB5B42}">
      <dgm:prSet/>
      <dgm:spPr/>
      <dgm:t>
        <a:bodyPr/>
        <a:lstStyle/>
        <a:p>
          <a:endParaRPr lang="zh-TW" altLang="en-US"/>
        </a:p>
      </dgm:t>
    </dgm:pt>
    <dgm:pt modelId="{0C10695A-96BD-48ED-B3E2-342828CBF9D7}" type="sibTrans" cxnId="{6B71FCE1-6DBE-419C-BC86-6213F6EB5B42}">
      <dgm:prSet/>
      <dgm:spPr/>
      <dgm:t>
        <a:bodyPr/>
        <a:lstStyle/>
        <a:p>
          <a:endParaRPr lang="zh-TW" altLang="en-US"/>
        </a:p>
      </dgm:t>
    </dgm:pt>
    <dgm:pt modelId="{B73FDF01-14BD-4E6B-80E7-730860F11F27}">
      <dgm:prSet phldrT="[文字]" custT="1"/>
      <dgm:spPr/>
      <dgm:t>
        <a:bodyPr/>
        <a:lstStyle/>
        <a:p>
          <a:endParaRPr lang="zh-TW" altLang="en-US" sz="1400" dirty="0">
            <a:solidFill>
              <a:srgbClr val="FF0000"/>
            </a:solidFill>
          </a:endParaRPr>
        </a:p>
      </dgm:t>
    </dgm:pt>
    <dgm:pt modelId="{48BD3816-EE61-495F-80D9-A79DFF4E72A6}" type="parTrans" cxnId="{1B2E98E4-494F-4A87-A0A4-2DE9AD49DF93}">
      <dgm:prSet/>
      <dgm:spPr/>
      <dgm:t>
        <a:bodyPr/>
        <a:lstStyle/>
        <a:p>
          <a:endParaRPr lang="zh-TW" altLang="en-US"/>
        </a:p>
      </dgm:t>
    </dgm:pt>
    <dgm:pt modelId="{60F4E45D-7AF6-4D90-BD61-5267A3BFDC23}" type="sibTrans" cxnId="{1B2E98E4-494F-4A87-A0A4-2DE9AD49DF93}">
      <dgm:prSet/>
      <dgm:spPr/>
      <dgm:t>
        <a:bodyPr/>
        <a:lstStyle/>
        <a:p>
          <a:endParaRPr lang="zh-TW" altLang="en-US"/>
        </a:p>
      </dgm:t>
    </dgm:pt>
    <dgm:pt modelId="{9C1BE7CB-FD3F-4784-8877-77AD0B5D9F7E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CC66"/>
              </a:solidFill>
            </a:rPr>
            <a:t>情緒轉化</a:t>
          </a:r>
          <a:endParaRPr lang="zh-TW" altLang="en-US" sz="2800" b="1" dirty="0">
            <a:solidFill>
              <a:srgbClr val="FFCC66"/>
            </a:solidFill>
          </a:endParaRPr>
        </a:p>
      </dgm:t>
    </dgm:pt>
    <dgm:pt modelId="{A7F1168A-BD3E-4495-A856-4E7AEF9CBEA5}" type="parTrans" cxnId="{EDC93960-1FF7-4475-882D-EBAFE33A5886}">
      <dgm:prSet/>
      <dgm:spPr/>
      <dgm:t>
        <a:bodyPr/>
        <a:lstStyle/>
        <a:p>
          <a:endParaRPr lang="zh-TW" altLang="en-US"/>
        </a:p>
      </dgm:t>
    </dgm:pt>
    <dgm:pt modelId="{0AB64216-F730-4259-B51A-C2D7DD2FF839}" type="sibTrans" cxnId="{EDC93960-1FF7-4475-882D-EBAFE33A5886}">
      <dgm:prSet/>
      <dgm:spPr/>
      <dgm:t>
        <a:bodyPr/>
        <a:lstStyle/>
        <a:p>
          <a:endParaRPr lang="zh-TW" altLang="en-US"/>
        </a:p>
      </dgm:t>
    </dgm:pt>
    <dgm:pt modelId="{E1CED24D-B22D-4B46-881F-7F4D92B66167}">
      <dgm:prSet custT="1"/>
      <dgm:spPr/>
      <dgm:t>
        <a:bodyPr/>
        <a:lstStyle/>
        <a:p>
          <a:r>
            <a:rPr lang="zh-TW" altLang="en-US" sz="2000" dirty="0" smtClean="0"/>
            <a:t>自我觀察並認知有那些感覺</a:t>
          </a:r>
          <a:endParaRPr lang="zh-TW" altLang="en-US" sz="2000" dirty="0"/>
        </a:p>
      </dgm:t>
    </dgm:pt>
    <dgm:pt modelId="{362879E1-B62B-4FE5-A06A-E6AD17F76E6F}" type="parTrans" cxnId="{E83B8FA6-5FB8-49ED-9AD3-D27B95684FF8}">
      <dgm:prSet/>
      <dgm:spPr/>
      <dgm:t>
        <a:bodyPr/>
        <a:lstStyle/>
        <a:p>
          <a:endParaRPr lang="zh-TW" altLang="en-US"/>
        </a:p>
      </dgm:t>
    </dgm:pt>
    <dgm:pt modelId="{100978C5-3E3D-40D7-8948-68437933DBF8}" type="sibTrans" cxnId="{E83B8FA6-5FB8-49ED-9AD3-D27B95684FF8}">
      <dgm:prSet/>
      <dgm:spPr/>
      <dgm:t>
        <a:bodyPr/>
        <a:lstStyle/>
        <a:p>
          <a:endParaRPr lang="zh-TW" altLang="en-US"/>
        </a:p>
      </dgm:t>
    </dgm:pt>
    <dgm:pt modelId="{2F7EF9D6-AC85-471A-A3F8-FA52FC6A6480}">
      <dgm:prSet custT="1"/>
      <dgm:spPr/>
      <dgm:t>
        <a:bodyPr/>
        <a:lstStyle/>
        <a:p>
          <a:r>
            <a:rPr lang="zh-TW" altLang="en-US" sz="2000" dirty="0" smtClean="0"/>
            <a:t>認識思想、感覺與反應之間的關係</a:t>
          </a:r>
          <a:endParaRPr lang="en-US" altLang="zh-TW" sz="2000" dirty="0" smtClean="0"/>
        </a:p>
      </dgm:t>
    </dgm:pt>
    <dgm:pt modelId="{D213E036-75BA-43D9-8C04-10789AC4D520}" type="parTrans" cxnId="{7418A8AF-33EC-4460-85B6-0B61F3A43514}">
      <dgm:prSet/>
      <dgm:spPr/>
      <dgm:t>
        <a:bodyPr/>
        <a:lstStyle/>
        <a:p>
          <a:endParaRPr lang="zh-TW" altLang="en-US"/>
        </a:p>
      </dgm:t>
    </dgm:pt>
    <dgm:pt modelId="{008C5D56-5CD1-4194-9014-E53DDBA68B31}" type="sibTrans" cxnId="{7418A8AF-33EC-4460-85B6-0B61F3A43514}">
      <dgm:prSet/>
      <dgm:spPr/>
      <dgm:t>
        <a:bodyPr/>
        <a:lstStyle/>
        <a:p>
          <a:endParaRPr lang="zh-TW" altLang="en-US"/>
        </a:p>
      </dgm:t>
    </dgm:pt>
    <dgm:pt modelId="{8717AD5B-4FD6-4CC0-885A-5921F2557C22}">
      <dgm:prSet custT="1"/>
      <dgm:spPr/>
      <dgm:t>
        <a:bodyPr/>
        <a:lstStyle/>
        <a:p>
          <a:r>
            <a:rPr lang="zh-TW" altLang="en-US" sz="2000" dirty="0" smtClean="0">
              <a:solidFill>
                <a:srgbClr val="0000FF"/>
              </a:solidFill>
            </a:rPr>
            <a:t>優化情緒的先決條件</a:t>
          </a:r>
        </a:p>
      </dgm:t>
    </dgm:pt>
    <dgm:pt modelId="{8D525C35-C668-4F52-9109-9F9D75A7E9E6}" type="parTrans" cxnId="{2858EDD3-7B85-4E2B-9B6F-38838DCD0502}">
      <dgm:prSet/>
      <dgm:spPr/>
      <dgm:t>
        <a:bodyPr/>
        <a:lstStyle/>
        <a:p>
          <a:endParaRPr lang="zh-TW" altLang="en-US"/>
        </a:p>
      </dgm:t>
    </dgm:pt>
    <dgm:pt modelId="{BC0890A7-E3DE-4B92-8632-B5180BE2B158}" type="sibTrans" cxnId="{2858EDD3-7B85-4E2B-9B6F-38838DCD0502}">
      <dgm:prSet/>
      <dgm:spPr/>
      <dgm:t>
        <a:bodyPr/>
        <a:lstStyle/>
        <a:p>
          <a:endParaRPr lang="zh-TW" altLang="en-US"/>
        </a:p>
      </dgm:t>
    </dgm:pt>
    <dgm:pt modelId="{B05F10EE-22C0-495A-AB4A-BC3FE7D1A052}" type="pres">
      <dgm:prSet presAssocID="{292EC72B-2164-4140-B8CE-D62219FAAC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74A32E6-7316-4066-8181-207A65920724}" type="pres">
      <dgm:prSet presAssocID="{AF14A09D-2821-402E-B8C7-9B141D307A7A}" presName="composite" presStyleCnt="0"/>
      <dgm:spPr/>
    </dgm:pt>
    <dgm:pt modelId="{516F167B-D5FF-4802-B79D-62C97E0F3367}" type="pres">
      <dgm:prSet presAssocID="{AF14A09D-2821-402E-B8C7-9B141D307A7A}" presName="bentUpArrow1" presStyleLbl="alignImgPlace1" presStyleIdx="0" presStyleCnt="2" custLinFactNeighborX="-1052" custLinFactNeighborY="13071"/>
      <dgm:spPr/>
    </dgm:pt>
    <dgm:pt modelId="{137EB1BF-A6BF-4A63-B12C-EE3A1491F43B}" type="pres">
      <dgm:prSet presAssocID="{AF14A09D-2821-402E-B8C7-9B141D307A7A}" presName="ParentText" presStyleLbl="node1" presStyleIdx="0" presStyleCnt="3" custScaleX="116923" custLinFactNeighborX="-13222" custLinFactNeighborY="-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387814-EF6D-4553-A91F-3600EB94B223}" type="pres">
      <dgm:prSet presAssocID="{AF14A09D-2821-402E-B8C7-9B141D307A7A}" presName="ChildText" presStyleLbl="revTx" presStyleIdx="0" presStyleCnt="3" custScaleX="408151" custScaleY="69156" custLinFactX="58711" custLinFactNeighborX="100000" custLinFactNeighborY="-2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754E3-43FA-4ACE-8B4D-8585C99ED9E1}" type="pres">
      <dgm:prSet presAssocID="{9BBC0962-140D-4AED-82C0-0E0038AFBCA3}" presName="sibTrans" presStyleCnt="0"/>
      <dgm:spPr/>
    </dgm:pt>
    <dgm:pt modelId="{FB88428E-FD82-4EA7-8E27-40441FB47D5A}" type="pres">
      <dgm:prSet presAssocID="{2095A4DD-FE41-46A6-BB91-2B0E61A37749}" presName="composite" presStyleCnt="0"/>
      <dgm:spPr/>
    </dgm:pt>
    <dgm:pt modelId="{3960057E-386B-44EF-9366-7B2757D7A5FC}" type="pres">
      <dgm:prSet presAssocID="{2095A4DD-FE41-46A6-BB91-2B0E61A37749}" presName="bentUpArrow1" presStyleLbl="alignImgPlace1" presStyleIdx="1" presStyleCnt="2" custLinFactNeighborX="-65291" custLinFactNeighborY="-2658"/>
      <dgm:spPr/>
    </dgm:pt>
    <dgm:pt modelId="{E9EADF59-0F49-4D27-B6BA-C1237025D7D4}" type="pres">
      <dgm:prSet presAssocID="{2095A4DD-FE41-46A6-BB91-2B0E61A37749}" presName="ParentText" presStyleLbl="node1" presStyleIdx="1" presStyleCnt="3" custScaleX="119529" custLinFactNeighborX="-44978" custLinFactNeighborY="-58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2F79F-1A02-4536-8111-D0158A7D85A3}" type="pres">
      <dgm:prSet presAssocID="{2095A4DD-FE41-46A6-BB91-2B0E61A37749}" presName="ChildText" presStyleLbl="revTx" presStyleIdx="1" presStyleCnt="3" custScaleX="378200" custScaleY="160293" custLinFactX="1888" custLinFactNeighborX="100000" custLinFactNeighborY="-8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54EDF6-70BA-48D5-AFD6-FF8E99E739AA}" type="pres">
      <dgm:prSet presAssocID="{0C10695A-96BD-48ED-B3E2-342828CBF9D7}" presName="sibTrans" presStyleCnt="0"/>
      <dgm:spPr/>
    </dgm:pt>
    <dgm:pt modelId="{640F3FDC-A545-4C44-8F36-2425EAE6848D}" type="pres">
      <dgm:prSet presAssocID="{9C1BE7CB-FD3F-4784-8877-77AD0B5D9F7E}" presName="composite" presStyleCnt="0"/>
      <dgm:spPr/>
    </dgm:pt>
    <dgm:pt modelId="{189D4A27-264D-454A-B44B-D833587E7680}" type="pres">
      <dgm:prSet presAssocID="{9C1BE7CB-FD3F-4784-8877-77AD0B5D9F7E}" presName="ParentText" presStyleLbl="node1" presStyleIdx="2" presStyleCnt="3" custScaleX="118053" custLinFactX="-8546" custLinFactNeighborX="-100000" custLinFactNeighborY="13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96A50-AB85-4575-B274-253B525210CC}" type="pres">
      <dgm:prSet presAssocID="{9C1BE7CB-FD3F-4784-8877-77AD0B5D9F7E}" presName="FinalChildText" presStyleLbl="revTx" presStyleIdx="2" presStyleCnt="3" custScaleX="197509" custLinFactNeighborX="-47657" custLinFactNeighborY="7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FC15F8-E0BE-4E48-AED0-62F79AE19FF6}" type="presOf" srcId="{2095A4DD-FE41-46A6-BB91-2B0E61A37749}" destId="{E9EADF59-0F49-4D27-B6BA-C1237025D7D4}" srcOrd="0" destOrd="0" presId="urn:microsoft.com/office/officeart/2005/8/layout/StepDownProcess"/>
    <dgm:cxn modelId="{2858EDD3-7B85-4E2B-9B6F-38838DCD0502}" srcId="{2095A4DD-FE41-46A6-BB91-2B0E61A37749}" destId="{8717AD5B-4FD6-4CC0-885A-5921F2557C22}" srcOrd="2" destOrd="0" parTransId="{8D525C35-C668-4F52-9109-9F9D75A7E9E6}" sibTransId="{BC0890A7-E3DE-4B92-8632-B5180BE2B158}"/>
    <dgm:cxn modelId="{7C9AEE91-4F48-41B8-BC11-33B34824AE1D}" type="presOf" srcId="{9C1BE7CB-FD3F-4784-8877-77AD0B5D9F7E}" destId="{189D4A27-264D-454A-B44B-D833587E7680}" srcOrd="0" destOrd="0" presId="urn:microsoft.com/office/officeart/2005/8/layout/StepDownProcess"/>
    <dgm:cxn modelId="{08933AB0-0E4A-4D35-865A-4EE3CF38B6ED}" type="presOf" srcId="{8717AD5B-4FD6-4CC0-885A-5921F2557C22}" destId="{3912F79F-1A02-4536-8111-D0158A7D85A3}" srcOrd="0" destOrd="2" presId="urn:microsoft.com/office/officeart/2005/8/layout/StepDownProcess"/>
    <dgm:cxn modelId="{E44CE011-C8D8-48AE-9A71-7D553256E4DA}" type="presOf" srcId="{196C6BFD-9245-4CDD-8D3E-9043BA86D7E4}" destId="{85387814-EF6D-4553-A91F-3600EB94B223}" srcOrd="0" destOrd="0" presId="urn:microsoft.com/office/officeart/2005/8/layout/StepDownProcess"/>
    <dgm:cxn modelId="{6B71FCE1-6DBE-419C-BC86-6213F6EB5B42}" srcId="{292EC72B-2164-4140-B8CE-D62219FAACCC}" destId="{2095A4DD-FE41-46A6-BB91-2B0E61A37749}" srcOrd="1" destOrd="0" parTransId="{BE8696FC-E4D7-403A-878A-A713BABAEA37}" sibTransId="{0C10695A-96BD-48ED-B3E2-342828CBF9D7}"/>
    <dgm:cxn modelId="{1B2E98E4-494F-4A87-A0A4-2DE9AD49DF93}" srcId="{9C1BE7CB-FD3F-4784-8877-77AD0B5D9F7E}" destId="{B73FDF01-14BD-4E6B-80E7-730860F11F27}" srcOrd="0" destOrd="0" parTransId="{48BD3816-EE61-495F-80D9-A79DFF4E72A6}" sibTransId="{60F4E45D-7AF6-4D90-BD61-5267A3BFDC23}"/>
    <dgm:cxn modelId="{EDC93960-1FF7-4475-882D-EBAFE33A5886}" srcId="{292EC72B-2164-4140-B8CE-D62219FAACCC}" destId="{9C1BE7CB-FD3F-4784-8877-77AD0B5D9F7E}" srcOrd="2" destOrd="0" parTransId="{A7F1168A-BD3E-4495-A856-4E7AEF9CBEA5}" sibTransId="{0AB64216-F730-4259-B51A-C2D7DD2FF839}"/>
    <dgm:cxn modelId="{F08F551D-5AED-432B-8052-69CA33BC3D7B}" type="presOf" srcId="{AF14A09D-2821-402E-B8C7-9B141D307A7A}" destId="{137EB1BF-A6BF-4A63-B12C-EE3A1491F43B}" srcOrd="0" destOrd="0" presId="urn:microsoft.com/office/officeart/2005/8/layout/StepDownProcess"/>
    <dgm:cxn modelId="{6EF548B3-5639-4AEC-99D0-9C6935C73438}" type="presOf" srcId="{2F7EF9D6-AC85-471A-A3F8-FA52FC6A6480}" destId="{3912F79F-1A02-4536-8111-D0158A7D85A3}" srcOrd="0" destOrd="1" presId="urn:microsoft.com/office/officeart/2005/8/layout/StepDownProcess"/>
    <dgm:cxn modelId="{413F5A23-6904-4C25-AF00-6F1A577D77FC}" type="presOf" srcId="{E1CED24D-B22D-4B46-881F-7F4D92B66167}" destId="{3912F79F-1A02-4536-8111-D0158A7D85A3}" srcOrd="0" destOrd="0" presId="urn:microsoft.com/office/officeart/2005/8/layout/StepDownProcess"/>
    <dgm:cxn modelId="{2E52317F-8BBA-4C03-A987-7B6039EB0F8B}" srcId="{AF14A09D-2821-402E-B8C7-9B141D307A7A}" destId="{196C6BFD-9245-4CDD-8D3E-9043BA86D7E4}" srcOrd="0" destOrd="0" parTransId="{20F28847-9B27-4FA8-81D2-20F036A82346}" sibTransId="{C90FB7AC-B152-49A3-A770-D5B40E826009}"/>
    <dgm:cxn modelId="{322694BE-5BCA-4EEC-A80C-DAF7BE877BC0}" srcId="{292EC72B-2164-4140-B8CE-D62219FAACCC}" destId="{AF14A09D-2821-402E-B8C7-9B141D307A7A}" srcOrd="0" destOrd="0" parTransId="{2E792C4B-F763-4CC1-871F-6A02B4CE1705}" sibTransId="{9BBC0962-140D-4AED-82C0-0E0038AFBCA3}"/>
    <dgm:cxn modelId="{EDC1BF0A-4435-4546-A60D-F08DAD1F50EF}" type="presOf" srcId="{292EC72B-2164-4140-B8CE-D62219FAACCC}" destId="{B05F10EE-22C0-495A-AB4A-BC3FE7D1A052}" srcOrd="0" destOrd="0" presId="urn:microsoft.com/office/officeart/2005/8/layout/StepDownProcess"/>
    <dgm:cxn modelId="{7418A8AF-33EC-4460-85B6-0B61F3A43514}" srcId="{2095A4DD-FE41-46A6-BB91-2B0E61A37749}" destId="{2F7EF9D6-AC85-471A-A3F8-FA52FC6A6480}" srcOrd="1" destOrd="0" parTransId="{D213E036-75BA-43D9-8C04-10789AC4D520}" sibTransId="{008C5D56-5CD1-4194-9014-E53DDBA68B31}"/>
    <dgm:cxn modelId="{F2945D09-4ED5-433D-80DF-33547DAC782F}" type="presOf" srcId="{B73FDF01-14BD-4E6B-80E7-730860F11F27}" destId="{D0896A50-AB85-4575-B274-253B525210CC}" srcOrd="0" destOrd="0" presId="urn:microsoft.com/office/officeart/2005/8/layout/StepDownProcess"/>
    <dgm:cxn modelId="{E83B8FA6-5FB8-49ED-9AD3-D27B95684FF8}" srcId="{2095A4DD-FE41-46A6-BB91-2B0E61A37749}" destId="{E1CED24D-B22D-4B46-881F-7F4D92B66167}" srcOrd="0" destOrd="0" parTransId="{362879E1-B62B-4FE5-A06A-E6AD17F76E6F}" sibTransId="{100978C5-3E3D-40D7-8948-68437933DBF8}"/>
    <dgm:cxn modelId="{9DAD9ADE-243F-4667-AEBD-F7CA1EDB648F}" type="presParOf" srcId="{B05F10EE-22C0-495A-AB4A-BC3FE7D1A052}" destId="{074A32E6-7316-4066-8181-207A65920724}" srcOrd="0" destOrd="0" presId="urn:microsoft.com/office/officeart/2005/8/layout/StepDownProcess"/>
    <dgm:cxn modelId="{527EDDC8-FB7C-433C-A60C-739FFAB831CD}" type="presParOf" srcId="{074A32E6-7316-4066-8181-207A65920724}" destId="{516F167B-D5FF-4802-B79D-62C97E0F3367}" srcOrd="0" destOrd="0" presId="urn:microsoft.com/office/officeart/2005/8/layout/StepDownProcess"/>
    <dgm:cxn modelId="{41F7DEBE-42B3-4CED-9DF4-8C7E1A799BF8}" type="presParOf" srcId="{074A32E6-7316-4066-8181-207A65920724}" destId="{137EB1BF-A6BF-4A63-B12C-EE3A1491F43B}" srcOrd="1" destOrd="0" presId="urn:microsoft.com/office/officeart/2005/8/layout/StepDownProcess"/>
    <dgm:cxn modelId="{3A42975F-CE4F-46F3-A5BE-DFB2B8089B99}" type="presParOf" srcId="{074A32E6-7316-4066-8181-207A65920724}" destId="{85387814-EF6D-4553-A91F-3600EB94B223}" srcOrd="2" destOrd="0" presId="urn:microsoft.com/office/officeart/2005/8/layout/StepDownProcess"/>
    <dgm:cxn modelId="{D0D95A9B-0E76-4DA8-AB60-A8061ACC9B37}" type="presParOf" srcId="{B05F10EE-22C0-495A-AB4A-BC3FE7D1A052}" destId="{E6E754E3-43FA-4ACE-8B4D-8585C99ED9E1}" srcOrd="1" destOrd="0" presId="urn:microsoft.com/office/officeart/2005/8/layout/StepDownProcess"/>
    <dgm:cxn modelId="{F8B8A51A-1B3C-455D-966F-0234A149ABE0}" type="presParOf" srcId="{B05F10EE-22C0-495A-AB4A-BC3FE7D1A052}" destId="{FB88428E-FD82-4EA7-8E27-40441FB47D5A}" srcOrd="2" destOrd="0" presId="urn:microsoft.com/office/officeart/2005/8/layout/StepDownProcess"/>
    <dgm:cxn modelId="{22E614C1-178B-45B5-B734-50095C102DC1}" type="presParOf" srcId="{FB88428E-FD82-4EA7-8E27-40441FB47D5A}" destId="{3960057E-386B-44EF-9366-7B2757D7A5FC}" srcOrd="0" destOrd="0" presId="urn:microsoft.com/office/officeart/2005/8/layout/StepDownProcess"/>
    <dgm:cxn modelId="{4748B440-F8C2-43F6-AC09-D08647EE0AD0}" type="presParOf" srcId="{FB88428E-FD82-4EA7-8E27-40441FB47D5A}" destId="{E9EADF59-0F49-4D27-B6BA-C1237025D7D4}" srcOrd="1" destOrd="0" presId="urn:microsoft.com/office/officeart/2005/8/layout/StepDownProcess"/>
    <dgm:cxn modelId="{DCD080E6-104E-4208-A647-EA7861C3C45C}" type="presParOf" srcId="{FB88428E-FD82-4EA7-8E27-40441FB47D5A}" destId="{3912F79F-1A02-4536-8111-D0158A7D85A3}" srcOrd="2" destOrd="0" presId="urn:microsoft.com/office/officeart/2005/8/layout/StepDownProcess"/>
    <dgm:cxn modelId="{04DAD875-D6AC-43CC-8A91-E07419F200F5}" type="presParOf" srcId="{B05F10EE-22C0-495A-AB4A-BC3FE7D1A052}" destId="{A554EDF6-70BA-48D5-AFD6-FF8E99E739AA}" srcOrd="3" destOrd="0" presId="urn:microsoft.com/office/officeart/2005/8/layout/StepDownProcess"/>
    <dgm:cxn modelId="{310C78F7-CB06-499D-94C5-4B5B50BE77FD}" type="presParOf" srcId="{B05F10EE-22C0-495A-AB4A-BC3FE7D1A052}" destId="{640F3FDC-A545-4C44-8F36-2425EAE6848D}" srcOrd="4" destOrd="0" presId="urn:microsoft.com/office/officeart/2005/8/layout/StepDownProcess"/>
    <dgm:cxn modelId="{BA8C818E-3A26-4339-B057-F93DCB4CBEA3}" type="presParOf" srcId="{640F3FDC-A545-4C44-8F36-2425EAE6848D}" destId="{189D4A27-264D-454A-B44B-D833587E7680}" srcOrd="0" destOrd="0" presId="urn:microsoft.com/office/officeart/2005/8/layout/StepDownProcess"/>
    <dgm:cxn modelId="{01792139-4B66-4AAB-BA32-3F70BE4C5F3E}" type="presParOf" srcId="{640F3FDC-A545-4C44-8F36-2425EAE6848D}" destId="{D0896A50-AB85-4575-B274-253B525210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167B-D5FF-4802-B79D-62C97E0F3367}">
      <dsp:nvSpPr>
        <dsp:cNvPr id="0" name=""/>
        <dsp:cNvSpPr/>
      </dsp:nvSpPr>
      <dsp:spPr>
        <a:xfrm rot="5400000">
          <a:off x="424390" y="1683239"/>
          <a:ext cx="929518" cy="1058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EB1BF-A6BF-4A63-B12C-EE3A1491F43B}">
      <dsp:nvSpPr>
        <dsp:cNvPr id="0" name=""/>
        <dsp:cNvSpPr/>
      </dsp:nvSpPr>
      <dsp:spPr>
        <a:xfrm>
          <a:off x="0" y="526697"/>
          <a:ext cx="1829566" cy="1095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憂慮症狀</a:t>
          </a:r>
          <a:endParaRPr lang="en-US" altLang="zh-TW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驚恐徵狀</a:t>
          </a:r>
          <a:endParaRPr lang="en-US" altLang="zh-TW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逃避社交患者</a:t>
          </a:r>
          <a:endParaRPr lang="zh-TW" altLang="en-US" sz="2000" kern="1200" dirty="0">
            <a:solidFill>
              <a:srgbClr val="FFFF00"/>
            </a:solidFill>
          </a:endParaRPr>
        </a:p>
      </dsp:txBody>
      <dsp:txXfrm>
        <a:off x="53477" y="580174"/>
        <a:ext cx="1722612" cy="988328"/>
      </dsp:txXfrm>
    </dsp:sp>
    <dsp:sp modelId="{85387814-EF6D-4553-A91F-3600EB94B223}">
      <dsp:nvSpPr>
        <dsp:cNvPr id="0" name=""/>
        <dsp:cNvSpPr/>
      </dsp:nvSpPr>
      <dsp:spPr>
        <a:xfrm>
          <a:off x="1806773" y="752851"/>
          <a:ext cx="4644998" cy="61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負面思維→負面情緒→身心病</a:t>
          </a:r>
          <a:endParaRPr lang="zh-TW" altLang="en-US" sz="2400" kern="1200" dirty="0"/>
        </a:p>
      </dsp:txBody>
      <dsp:txXfrm>
        <a:off x="1806773" y="752851"/>
        <a:ext cx="4644998" cy="612207"/>
      </dsp:txXfrm>
    </dsp:sp>
    <dsp:sp modelId="{3960057E-386B-44EF-9366-7B2757D7A5FC}">
      <dsp:nvSpPr>
        <dsp:cNvPr id="0" name=""/>
        <dsp:cNvSpPr/>
      </dsp:nvSpPr>
      <dsp:spPr>
        <a:xfrm rot="5400000">
          <a:off x="1938280" y="2929812"/>
          <a:ext cx="929518" cy="1058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ADF59-0F49-4D27-B6BA-C1237025D7D4}">
      <dsp:nvSpPr>
        <dsp:cNvPr id="0" name=""/>
        <dsp:cNvSpPr/>
      </dsp:nvSpPr>
      <dsp:spPr>
        <a:xfrm>
          <a:off x="1526349" y="1859945"/>
          <a:ext cx="1870344" cy="1095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2"/>
              </a:solidFill>
            </a:rPr>
            <a:t>情緒自覺</a:t>
          </a:r>
          <a:endParaRPr lang="zh-TW" altLang="en-US" sz="2800" b="1" kern="1200" dirty="0">
            <a:solidFill>
              <a:schemeClr val="bg2"/>
            </a:solidFill>
          </a:endParaRPr>
        </a:p>
      </dsp:txBody>
      <dsp:txXfrm>
        <a:off x="1579826" y="1913422"/>
        <a:ext cx="1763390" cy="988328"/>
      </dsp:txXfrm>
    </dsp:sp>
    <dsp:sp modelId="{3912F79F-1A02-4536-8111-D0158A7D85A3}">
      <dsp:nvSpPr>
        <dsp:cNvPr id="0" name=""/>
        <dsp:cNvSpPr/>
      </dsp:nvSpPr>
      <dsp:spPr>
        <a:xfrm>
          <a:off x="3524207" y="1684787"/>
          <a:ext cx="4304138" cy="141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自我觀察並認知有那些感覺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認識思想、感覺與反應之間的關係</a:t>
          </a:r>
          <a:endParaRPr lang="en-US" altLang="zh-TW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0000FF"/>
              </a:solidFill>
            </a:rPr>
            <a:t>優化情緒的先決條件</a:t>
          </a:r>
        </a:p>
      </dsp:txBody>
      <dsp:txXfrm>
        <a:off x="3524207" y="1684787"/>
        <a:ext cx="4304138" cy="1419002"/>
      </dsp:txXfrm>
    </dsp:sp>
    <dsp:sp modelId="{189D4A27-264D-454A-B44B-D833587E7680}">
      <dsp:nvSpPr>
        <dsp:cNvPr id="0" name=""/>
        <dsp:cNvSpPr/>
      </dsp:nvSpPr>
      <dsp:spPr>
        <a:xfrm>
          <a:off x="2761261" y="3300636"/>
          <a:ext cx="1847248" cy="1095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CC66"/>
              </a:solidFill>
            </a:rPr>
            <a:t>情緒轉化</a:t>
          </a:r>
          <a:endParaRPr lang="zh-TW" altLang="en-US" sz="2800" b="1" kern="1200" dirty="0">
            <a:solidFill>
              <a:srgbClr val="FFCC66"/>
            </a:solidFill>
          </a:endParaRPr>
        </a:p>
      </dsp:txBody>
      <dsp:txXfrm>
        <a:off x="2814738" y="3354113"/>
        <a:ext cx="1740294" cy="988328"/>
      </dsp:txXfrm>
    </dsp:sp>
    <dsp:sp modelId="{D0896A50-AB85-4575-B274-253B525210CC}">
      <dsp:nvSpPr>
        <dsp:cNvPr id="0" name=""/>
        <dsp:cNvSpPr/>
      </dsp:nvSpPr>
      <dsp:spPr>
        <a:xfrm>
          <a:off x="5068533" y="3328171"/>
          <a:ext cx="2247768" cy="88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rgbClr val="FF0000"/>
            </a:solidFill>
          </a:endParaRPr>
        </a:p>
      </dsp:txBody>
      <dsp:txXfrm>
        <a:off x="5068533" y="3328171"/>
        <a:ext cx="2247768" cy="885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88707F8-8F54-4817-9D67-637DCE02E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71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95A582B-B9C8-49F0-80A5-C6E829443E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668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wenzhang.com/huati/xiongdi/index1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duwenzhang.com/huati/pengyou/index1.html" TargetMode="External"/><Relationship Id="rId4" Type="http://schemas.openxmlformats.org/officeDocument/2006/relationships/hyperlink" Target="http://www.duwenzhang.com/wenzhang/shenghuosuibi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1FB8AF-D3DB-4353-B4DA-C723FF5FACA4}" type="slidenum">
              <a:rPr lang="zh-TW" altLang="en-US" sz="1200" smtClean="0">
                <a:ea typeface="MS PGothic" pitchFamily="34" charset="-128"/>
              </a:rPr>
              <a:pPr eaLnBrk="1" hangingPunct="1"/>
              <a:t>1</a:t>
            </a:fld>
            <a:endParaRPr lang="en-US" altLang="zh-TW" sz="1200" smtClean="0"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345AE4-7936-4637-8D00-6F4078FD23B6}" type="slidenum">
              <a:rPr lang="en-US" altLang="zh-TW" sz="1200" smtClean="0"/>
              <a:pPr eaLnBrk="1" hangingPunct="1"/>
              <a:t>18</a:t>
            </a:fld>
            <a:endParaRPr lang="en-US" altLang="zh-TW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4E897E1-5D41-4A61-9AFB-4EADA082B2F9}" type="slidenum">
              <a:rPr lang="en-US" altLang="zh-TW" sz="1200" smtClean="0"/>
              <a:pPr eaLnBrk="1" hangingPunct="1"/>
              <a:t>19</a:t>
            </a:fld>
            <a:endParaRPr lang="en-US" altLang="zh-TW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CFD02D3-0AE1-4E75-A1E8-4EB9C754E996}" type="slidenum">
              <a:rPr lang="en-US" altLang="zh-TW" sz="1200" smtClean="0"/>
              <a:pPr eaLnBrk="1" hangingPunct="1"/>
              <a:t>20</a:t>
            </a:fld>
            <a:endParaRPr lang="en-US" altLang="zh-TW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8116C4-ADBF-451D-8A59-840E4A2A979C}" type="slidenum">
              <a:rPr lang="en-US" altLang="zh-TW" sz="1200" smtClean="0"/>
              <a:pPr eaLnBrk="1" hangingPunct="1"/>
              <a:t>21</a:t>
            </a:fld>
            <a:endParaRPr lang="en-US" altLang="zh-TW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22D21B5-91E8-4705-BC20-0A71C49F6BD4}" type="slidenum">
              <a:rPr lang="zh-TW" altLang="en-US" sz="1200" smtClean="0">
                <a:ea typeface="MS PGothic" pitchFamily="34" charset="-128"/>
              </a:rPr>
              <a:pPr eaLnBrk="1" hangingPunct="1"/>
              <a:t>22</a:t>
            </a:fld>
            <a:endParaRPr lang="en-US" altLang="zh-TW" sz="1200" smtClean="0">
              <a:ea typeface="MS PGothic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593FD4D-60A9-4084-A3AB-A65622DB4FEF}" type="slidenum">
              <a:rPr lang="en-US" altLang="zh-TW" sz="1200" smtClean="0"/>
              <a:pPr eaLnBrk="1" hangingPunct="1"/>
              <a:t>23</a:t>
            </a:fld>
            <a:endParaRPr lang="en-US" altLang="zh-TW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2907C6A-9FBC-45DB-BB4B-380C9B510FA0}" type="slidenum">
              <a:rPr lang="en-US" altLang="zh-TW" sz="1200" smtClean="0"/>
              <a:pPr eaLnBrk="1" hangingPunct="1"/>
              <a:t>24</a:t>
            </a:fld>
            <a:endParaRPr lang="en-US" altLang="zh-TW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latin typeface="Arial" pitchFamily="34" charset="0"/>
                <a:ea typeface="新細明體" pitchFamily="18" charset="-120"/>
              </a:rPr>
              <a:t>鲁迅诗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《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题三义塔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》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有句：“ 度尽劫波</a:t>
            </a:r>
            <a:r>
              <a:rPr lang="zh-TW" altLang="en-US" smtClean="0">
                <a:latin typeface="Arial" pitchFamily="34" charset="0"/>
                <a:ea typeface="新細明體" pitchFamily="18" charset="-120"/>
                <a:hlinkClick r:id="rId3"/>
              </a:rPr>
              <a:t>兄弟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在，相逢一笑泯恩仇。”在日常</a:t>
            </a:r>
            <a:r>
              <a:rPr lang="zh-TW" altLang="en-US" smtClean="0">
                <a:latin typeface="Arial" pitchFamily="34" charset="0"/>
                <a:ea typeface="新細明體" pitchFamily="18" charset="-120"/>
                <a:hlinkClick r:id="rId4"/>
              </a:rPr>
              <a:t>生活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中，人们也经常引用这句诗，其意思就是要化解亲人、同事、</a:t>
            </a:r>
            <a:r>
              <a:rPr lang="zh-TW" altLang="en-US" smtClean="0">
                <a:latin typeface="Arial" pitchFamily="34" charset="0"/>
                <a:ea typeface="新細明體" pitchFamily="18" charset="-120"/>
                <a:hlinkClick r:id="rId5"/>
              </a:rPr>
              <a:t>朋友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之间出现的各种矛盾或分歧，相逢一笑泯恩仇，求得互相谅解，达到互相团结。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0BA952-57AB-4641-81CC-4EBAFE61E9B7}" type="slidenum">
              <a:rPr lang="en-US" altLang="zh-TW" sz="1200" smtClean="0"/>
              <a:pPr eaLnBrk="1" hangingPunct="1"/>
              <a:t>26</a:t>
            </a:fld>
            <a:endParaRPr lang="en-US" altLang="zh-TW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A88295-3B05-43A3-B16B-4AB3FAC27D56}" type="slidenum">
              <a:rPr lang="en-US" altLang="zh-TW" sz="1200" smtClean="0"/>
              <a:pPr eaLnBrk="1" hangingPunct="1"/>
              <a:t>27</a:t>
            </a:fld>
            <a:endParaRPr lang="en-US" altLang="zh-TW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4494B4-CDDD-4522-A94A-21A79807FFF5}" type="slidenum">
              <a:rPr lang="zh-TW" altLang="en-US" sz="1200" smtClean="0">
                <a:ea typeface="MS PGothic" pitchFamily="34" charset="-128"/>
              </a:rPr>
              <a:pPr eaLnBrk="1" hangingPunct="1"/>
              <a:t>4</a:t>
            </a:fld>
            <a:endParaRPr lang="en-US" altLang="zh-TW" sz="1200" smtClean="0">
              <a:ea typeface="MS PGothic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994D36-D95B-4DA9-A76E-ABCB77CFE8C7}" type="slidenum">
              <a:rPr lang="en-US" altLang="zh-TW" sz="1200" smtClean="0"/>
              <a:pPr eaLnBrk="1" hangingPunct="1"/>
              <a:t>28</a:t>
            </a:fld>
            <a:endParaRPr lang="en-US" altLang="zh-TW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89FA68D-819E-46AF-B015-7278B0E10ACE}" type="slidenum">
              <a:rPr lang="en-US" altLang="zh-TW" sz="1200" smtClean="0"/>
              <a:pPr eaLnBrk="1" hangingPunct="1"/>
              <a:t>29</a:t>
            </a:fld>
            <a:endParaRPr lang="en-US" altLang="zh-TW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A903AD5-DE89-4F73-B4F4-1A20C9AC00FA}" type="slidenum">
              <a:rPr lang="zh-TW" altLang="en-US" sz="1200" smtClean="0"/>
              <a:pPr eaLnBrk="1" hangingPunct="1"/>
              <a:t>30</a:t>
            </a:fld>
            <a:endParaRPr lang="en-US" altLang="zh-TW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68346DE-1615-4D3A-8DC8-7771A626EE68}" type="slidenum">
              <a:rPr lang="zh-TW" altLang="en-US" sz="1200" smtClean="0"/>
              <a:pPr eaLnBrk="1" hangingPunct="1"/>
              <a:t>31</a:t>
            </a:fld>
            <a:endParaRPr lang="en-US" altLang="zh-TW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CB38BC7-9BC5-494D-9C76-9A953A652C7E}" type="slidenum">
              <a:rPr lang="en-US" altLang="zh-TW" sz="1200" smtClean="0"/>
              <a:pPr eaLnBrk="1" hangingPunct="1"/>
              <a:t>34</a:t>
            </a:fld>
            <a:endParaRPr lang="en-US" altLang="zh-TW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E78F4DE-4A99-49BC-93AE-E1C63C1A71D5}" type="slidenum">
              <a:rPr lang="en-US" altLang="zh-TW" sz="1200" smtClean="0"/>
              <a:pPr eaLnBrk="1" hangingPunct="1"/>
              <a:t>36</a:t>
            </a:fld>
            <a:endParaRPr lang="en-US" altLang="zh-TW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93C48C3-5EBD-4EA1-87CA-B54ACD478F88}" type="slidenum">
              <a:rPr lang="zh-TW" altLang="en-US" sz="1200" smtClean="0"/>
              <a:pPr eaLnBrk="1" hangingPunct="1"/>
              <a:t>37</a:t>
            </a:fld>
            <a:endParaRPr lang="en-US" altLang="zh-TW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2BB404D-EA2D-4445-A1BA-704F11EDF517}" type="slidenum">
              <a:rPr lang="zh-TW" altLang="en-US" sz="1200" smtClean="0"/>
              <a:pPr eaLnBrk="1" hangingPunct="1"/>
              <a:t>38</a:t>
            </a:fld>
            <a:endParaRPr lang="en-US" altLang="zh-TW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9F3901-D0BC-4F16-8220-5A6C7F0BD5BF}" type="slidenum">
              <a:rPr lang="en-US" altLang="zh-TW" sz="1200" smtClean="0"/>
              <a:pPr eaLnBrk="1" hangingPunct="1"/>
              <a:t>6</a:t>
            </a:fld>
            <a:endParaRPr lang="en-US" altLang="zh-TW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 wrap="none" anchor="ctr"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421F8F-C0BA-40AF-AF0E-A3B9A4427A15}" type="slidenum">
              <a:rPr lang="en-US" altLang="zh-TW" sz="1200" smtClean="0"/>
              <a:pPr eaLnBrk="1" hangingPunct="1"/>
              <a:t>50</a:t>
            </a:fld>
            <a:endParaRPr lang="en-US" altLang="zh-TW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C63561-E76C-432A-925B-54553976A2E6}" type="slidenum">
              <a:rPr lang="en-US" altLang="zh-TW" sz="1200" smtClean="0"/>
              <a:pPr eaLnBrk="1" hangingPunct="1"/>
              <a:t>7</a:t>
            </a:fld>
            <a:endParaRPr lang="en-US" altLang="zh-TW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Arial" pitchFamily="34" charset="0"/>
                <a:ea typeface="新細明體" pitchFamily="18" charset="-120"/>
              </a:rPr>
              <a:t>七情，指一般人所具有之七種感情：喜、怒、哀、懼、愛、惡、欲。六欲，據大智度論卷二記載，係指凡夫對異性所具有之六種欲望：色欲、形貌欲、威儀欲、言語音聲欲、細滑欲、人相欲；或指眼、耳、鼻、舌、身、意等六欲。今所用「七情六慾」一語，即套用佛典中之「六欲」，泛指人之情緒、慾望等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99F625-31F5-4E40-91BF-F94B40C1A460}" type="slidenum">
              <a:rPr lang="en-US" altLang="zh-TW" sz="1200" smtClean="0"/>
              <a:pPr eaLnBrk="1" hangingPunct="1"/>
              <a:t>54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ACC6B5B-838A-4ACE-8100-07B593B701EC}" type="slidenum">
              <a:rPr lang="zh-TW" altLang="en-US" sz="1200" smtClean="0">
                <a:ea typeface="MS PGothic" pitchFamily="34" charset="-128"/>
              </a:rPr>
              <a:pPr eaLnBrk="1" hangingPunct="1"/>
              <a:t>56</a:t>
            </a:fld>
            <a:endParaRPr lang="en-US" altLang="zh-TW" sz="1200" smtClean="0">
              <a:ea typeface="MS PGothic" pitchFamily="3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C7F5673-42D8-4FFB-A3BE-6556693B4050}" type="slidenum">
              <a:rPr lang="en-US" altLang="zh-TW" sz="1200" smtClean="0"/>
              <a:pPr eaLnBrk="1" hangingPunct="1"/>
              <a:t>8</a:t>
            </a:fld>
            <a:endParaRPr lang="en-US" altLang="zh-TW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4F382C-360E-43D1-AF89-CDF1FCA4AC30}" type="slidenum">
              <a:rPr lang="en-US" altLang="zh-TW" sz="1200" smtClean="0"/>
              <a:pPr eaLnBrk="1" hangingPunct="1"/>
              <a:t>9</a:t>
            </a:fld>
            <a:endParaRPr lang="en-US" altLang="zh-TW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7C9C5D-74B3-4BA8-BF11-64786414BE0B}" type="slidenum">
              <a:rPr lang="en-US" altLang="zh-TW" sz="1200" smtClean="0"/>
              <a:pPr eaLnBrk="1" hangingPunct="1"/>
              <a:t>12</a:t>
            </a:fld>
            <a:endParaRPr lang="en-US" altLang="zh-TW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8CE5E4-3A5C-4413-BB57-5CBD70BD9828}" type="slidenum">
              <a:rPr lang="zh-TW" altLang="en-US" sz="1200" smtClean="0"/>
              <a:pPr eaLnBrk="1" hangingPunct="1"/>
              <a:t>16</a:t>
            </a:fld>
            <a:endParaRPr lang="en-US" altLang="zh-TW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070624-BFE7-4E31-ADDF-35B39495F47E}" type="slidenum">
              <a:rPr lang="zh-TW" altLang="en-US" sz="1200" smtClean="0"/>
              <a:pPr eaLnBrk="1" hangingPunct="1"/>
              <a:t>17</a:t>
            </a:fld>
            <a:endParaRPr lang="en-US" altLang="zh-TW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866C-EC15-45E8-9295-A29AF2FBE560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30ED-6DE6-4FCB-A4C7-47C56A41A5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658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77DC-6390-41F7-973A-0E08E8A15844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0B20-6880-4A96-9028-F0911A0E83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447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2E4B-E2C9-4254-9EA8-FDB36B914BB4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627F-AED2-43C8-867D-06ED9F1584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70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86300" y="1905000"/>
            <a:ext cx="3771900" cy="4038600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8B0EC99-BE76-4EC4-A04F-679D24C6845B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B652-34AE-4D23-B313-949360EC6F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309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5A93-31C2-410B-9F88-20B4FBF31EBF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8501-180B-4C55-854F-70189E3452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808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54B-1C82-4C21-840B-370627170982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8CF1-50EA-4704-9259-698F740614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62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3EBD-5A5C-41F5-B1FC-B07FB6CE4810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EC3A-5F26-45DE-93D9-EC79F3B16A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616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188B-310E-45A8-83D5-F313C03542F8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8180-1654-485E-84D8-B961187F8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9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709D-6D44-4AC1-B96F-B07FD23E27F0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3339-0258-4BA0-9300-170556218A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88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52A4-4EC5-4D36-A14F-AE9A776D2C11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7F1C-0118-4A3E-BCF3-813BCFC564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32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BB5B-6AFF-4F29-86FC-B89DA71ED777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A9F-F6D9-42D6-B6DA-5C2A4DB2DF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764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66F8-1FDF-4E4C-852D-C79B05201D20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3193-0486-40E9-A7F0-C6AECCC167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482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26B7-ED07-42CA-A600-30D871E18092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DC71-C195-4E09-8BA9-AE08E40B48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3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52CFFC-DA3B-4D39-9D9E-659B6FF40676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59F2DF4-5EFF-40D2-88EA-A8EB4E3B50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43" r:id="rId2"/>
    <p:sldLayoutId id="214748425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54" r:id="rId9"/>
    <p:sldLayoutId id="2147484249" r:id="rId10"/>
    <p:sldLayoutId id="2147484250" r:id="rId11"/>
    <p:sldLayoutId id="2147484255" r:id="rId12"/>
    <p:sldLayoutId id="214748425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yywzw.com/jt/sj/fayinqiguan.gif&amp;imgrefurl=http://www.yywzw.com/jt/sj/sj-ft04fyqg.htm&amp;h=374&amp;w=336&amp;sz=5&amp;hl=zh-TW&amp;start=35&amp;tbnid=CcQQSJile9j58M:&amp;tbnh=122&amp;tbnw=110&amp;prev=/images?q=%E5%8F%A3%E8%85%94&amp;start=20&amp;gbv=2&amp;ndsp=20&amp;svnum=10&amp;complete=1&amp;hl=zh-TW&amp;rls=GGLD,GGLD:2007-17,GGLD:zh-TW&amp;sa=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book.bfnn.org/article/bg2.jpg&amp;imgrefurl=http://book.bfnn.org/article/0096.htm&amp;h=297&amp;w=206&amp;sz=8&amp;hl=zh-TW&amp;start=5&amp;um=1&amp;tbnid=TpZOmF8DykuURM:&amp;tbnh=116&amp;tbnw=80&amp;prev=/images?q=%E8%A1%8C%E7%A6%AA&amp;svnum=10&amp;um=1&amp;hl=zh-TW&amp;sa=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hyperlink" Target="http://images.google.com.tw/imgres?imgurl=http://www.puishing.edu.hk/subject/pe/images/SPORT086.jpg&amp;imgrefurl=http://www.puishing.edu.hk/subject/pe/pe_note04.htm&amp;h=1158&amp;w=840&amp;sz=49&amp;hl=zh-TW&amp;start=96&amp;um=1&amp;tbnid=Eb45DajS7TFsUM:&amp;tbnh=150&amp;tbnw=109&amp;prev=/images?q=%E6%AD%A5%E8%A1%8C&amp;start=90&amp;imgsz=xxlarge&amp;ndsp=18&amp;svnum=10&amp;um=1&amp;hl=zh-TW&amp;sa=N" TargetMode="Externa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an.mc.ntu.edu.tw/zengif/image12.gif&amp;imgrefurl=http://an.mc.ntu.edu.tw/zen-2.htm&amp;h=217&amp;w=337&amp;sz=4&amp;hl=zh-TW&amp;start=19&amp;um=1&amp;tbnid=d1OYrvOjtOmptM:&amp;tbnh=77&amp;tbnw=119&amp;prev=/images?q=%E8%A1%8C%E7%A6%AA&amp;start=18&amp;ndsp=18&amp;svnum=10&amp;um=1&amp;hl=zh-TW&amp;sa=N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storage.msn.com/x1pAdjo0uCo2H0DmmoeHnGEqXaoWFAOyunMqlH1kGtK5xXgmtUoQMaxzXEBgAHsxEwC_bch4J8HQUVvFs8ivfXmPbQqtvUz99PhHQ9v75Cp4zf6Fe4S61IHpoOCazoarJQ_1boxyRMM_he4juUrhEWJ808wZo7Ub560&amp;imgrefurl=http://vm27310366.spaces.live.com/?_c11_BlogPart_BlogPart=blogview&amp;_c=BlogPart&amp;partqs=amonth=12&amp;ayear=2005&amp;h=600&amp;w=441&amp;sz=22&amp;hl=zh-TW&amp;start=1&amp;um=1&amp;tbnid=tN8ukP9LXns4fM:&amp;tbnh=135&amp;tbnw=99&amp;prev=/images?q=%E5%BF%83&amp;svnum=10&amp;um=1&amp;hl=zh-TW&amp;sa=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200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四無量心與情緒健康</a:t>
            </a:r>
            <a:endParaRPr lang="zh-TW" altLang="en-US" sz="7200" dirty="0" smtClean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213100"/>
            <a:ext cx="7854950" cy="1752600"/>
          </a:xfrm>
        </p:spPr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陳家寶醫生</a:t>
            </a:r>
          </a:p>
        </p:txBody>
      </p:sp>
      <p:pic>
        <p:nvPicPr>
          <p:cNvPr id="6148" name="Picture 5" descr="https://encrypted-tbn0.google.com/images?q=tbn:ANd9GcQEqimPosBUzvyY17BQc6KdzAFN8QqVDtUlBo1u-WtPS9bZh6lk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1487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3657600" y="381000"/>
            <a:ext cx="3124200" cy="6235700"/>
          </a:xfrm>
          <a:custGeom>
            <a:avLst/>
            <a:gdLst>
              <a:gd name="T0" fmla="*/ 2147483647 w 3838"/>
              <a:gd name="T1" fmla="*/ 2147483647 h 7856"/>
              <a:gd name="T2" fmla="*/ 2147483647 w 3838"/>
              <a:gd name="T3" fmla="*/ 2147483647 h 7856"/>
              <a:gd name="T4" fmla="*/ 2147483647 w 3838"/>
              <a:gd name="T5" fmla="*/ 2147483647 h 7856"/>
              <a:gd name="T6" fmla="*/ 2147483647 w 3838"/>
              <a:gd name="T7" fmla="*/ 2147483647 h 7856"/>
              <a:gd name="T8" fmla="*/ 2147483647 w 3838"/>
              <a:gd name="T9" fmla="*/ 2147483647 h 7856"/>
              <a:gd name="T10" fmla="*/ 2147483647 w 3838"/>
              <a:gd name="T11" fmla="*/ 2147483647 h 7856"/>
              <a:gd name="T12" fmla="*/ 2147483647 w 3838"/>
              <a:gd name="T13" fmla="*/ 2147483647 h 7856"/>
              <a:gd name="T14" fmla="*/ 2147483647 w 3838"/>
              <a:gd name="T15" fmla="*/ 2147483647 h 7856"/>
              <a:gd name="T16" fmla="*/ 2147483647 w 3838"/>
              <a:gd name="T17" fmla="*/ 2147483647 h 7856"/>
              <a:gd name="T18" fmla="*/ 2147483647 w 3838"/>
              <a:gd name="T19" fmla="*/ 2147483647 h 7856"/>
              <a:gd name="T20" fmla="*/ 2147483647 w 3838"/>
              <a:gd name="T21" fmla="*/ 2147483647 h 7856"/>
              <a:gd name="T22" fmla="*/ 2147483647 w 3838"/>
              <a:gd name="T23" fmla="*/ 2147483647 h 7856"/>
              <a:gd name="T24" fmla="*/ 2147483647 w 3838"/>
              <a:gd name="T25" fmla="*/ 2147483647 h 7856"/>
              <a:gd name="T26" fmla="*/ 2147483647 w 3838"/>
              <a:gd name="T27" fmla="*/ 2147483647 h 7856"/>
              <a:gd name="T28" fmla="*/ 2147483647 w 3838"/>
              <a:gd name="T29" fmla="*/ 2147483647 h 7856"/>
              <a:gd name="T30" fmla="*/ 2147483647 w 3838"/>
              <a:gd name="T31" fmla="*/ 2147483647 h 7856"/>
              <a:gd name="T32" fmla="*/ 2147483647 w 3838"/>
              <a:gd name="T33" fmla="*/ 2147483647 h 7856"/>
              <a:gd name="T34" fmla="*/ 2147483647 w 3838"/>
              <a:gd name="T35" fmla="*/ 2147483647 h 7856"/>
              <a:gd name="T36" fmla="*/ 2147483647 w 3838"/>
              <a:gd name="T37" fmla="*/ 2147483647 h 7856"/>
              <a:gd name="T38" fmla="*/ 2147483647 w 3838"/>
              <a:gd name="T39" fmla="*/ 2147483647 h 7856"/>
              <a:gd name="T40" fmla="*/ 2147483647 w 3838"/>
              <a:gd name="T41" fmla="*/ 2147483647 h 7856"/>
              <a:gd name="T42" fmla="*/ 2147483647 w 3838"/>
              <a:gd name="T43" fmla="*/ 2147483647 h 7856"/>
              <a:gd name="T44" fmla="*/ 2147483647 w 3838"/>
              <a:gd name="T45" fmla="*/ 2147483647 h 7856"/>
              <a:gd name="T46" fmla="*/ 2147483647 w 3838"/>
              <a:gd name="T47" fmla="*/ 2147483647 h 7856"/>
              <a:gd name="T48" fmla="*/ 2147483647 w 3838"/>
              <a:gd name="T49" fmla="*/ 2147483647 h 7856"/>
              <a:gd name="T50" fmla="*/ 2147483647 w 3838"/>
              <a:gd name="T51" fmla="*/ 2147483647 h 7856"/>
              <a:gd name="T52" fmla="*/ 2147483647 w 3838"/>
              <a:gd name="T53" fmla="*/ 2147483647 h 7856"/>
              <a:gd name="T54" fmla="*/ 2147483647 w 3838"/>
              <a:gd name="T55" fmla="*/ 2147483647 h 7856"/>
              <a:gd name="T56" fmla="*/ 2147483647 w 3838"/>
              <a:gd name="T57" fmla="*/ 2147483647 h 7856"/>
              <a:gd name="T58" fmla="*/ 2147483647 w 3838"/>
              <a:gd name="T59" fmla="*/ 2147483647 h 7856"/>
              <a:gd name="T60" fmla="*/ 2147483647 w 3838"/>
              <a:gd name="T61" fmla="*/ 2147483647 h 7856"/>
              <a:gd name="T62" fmla="*/ 2147483647 w 3838"/>
              <a:gd name="T63" fmla="*/ 2147483647 h 7856"/>
              <a:gd name="T64" fmla="*/ 2147483647 w 3838"/>
              <a:gd name="T65" fmla="*/ 2147483647 h 7856"/>
              <a:gd name="T66" fmla="*/ 2147483647 w 3838"/>
              <a:gd name="T67" fmla="*/ 2147483647 h 7856"/>
              <a:gd name="T68" fmla="*/ 2147483647 w 3838"/>
              <a:gd name="T69" fmla="*/ 2147483647 h 7856"/>
              <a:gd name="T70" fmla="*/ 2147483647 w 3838"/>
              <a:gd name="T71" fmla="*/ 2147483647 h 7856"/>
              <a:gd name="T72" fmla="*/ 2147483647 w 3838"/>
              <a:gd name="T73" fmla="*/ 2147483647 h 7856"/>
              <a:gd name="T74" fmla="*/ 2147483647 w 3838"/>
              <a:gd name="T75" fmla="*/ 2147483647 h 7856"/>
              <a:gd name="T76" fmla="*/ 2147483647 w 3838"/>
              <a:gd name="T77" fmla="*/ 2147483647 h 7856"/>
              <a:gd name="T78" fmla="*/ 2147483647 w 3838"/>
              <a:gd name="T79" fmla="*/ 2147483647 h 7856"/>
              <a:gd name="T80" fmla="*/ 2147483647 w 3838"/>
              <a:gd name="T81" fmla="*/ 2147483647 h 7856"/>
              <a:gd name="T82" fmla="*/ 2147483647 w 3838"/>
              <a:gd name="T83" fmla="*/ 2147483647 h 7856"/>
              <a:gd name="T84" fmla="*/ 2147483647 w 3838"/>
              <a:gd name="T85" fmla="*/ 2147483647 h 7856"/>
              <a:gd name="T86" fmla="*/ 2147483647 w 3838"/>
              <a:gd name="T87" fmla="*/ 2147483647 h 7856"/>
              <a:gd name="T88" fmla="*/ 2147483647 w 3838"/>
              <a:gd name="T89" fmla="*/ 2147483647 h 7856"/>
              <a:gd name="T90" fmla="*/ 2147483647 w 3838"/>
              <a:gd name="T91" fmla="*/ 2147483647 h 7856"/>
              <a:gd name="T92" fmla="*/ 2147483647 w 3838"/>
              <a:gd name="T93" fmla="*/ 2147483647 h 7856"/>
              <a:gd name="T94" fmla="*/ 2147483647 w 3838"/>
              <a:gd name="T95" fmla="*/ 2147483647 h 7856"/>
              <a:gd name="T96" fmla="*/ 2147483647 w 3838"/>
              <a:gd name="T97" fmla="*/ 2147483647 h 7856"/>
              <a:gd name="T98" fmla="*/ 2147483647 w 3838"/>
              <a:gd name="T99" fmla="*/ 2147483647 h 7856"/>
              <a:gd name="T100" fmla="*/ 2147483647 w 3838"/>
              <a:gd name="T101" fmla="*/ 2147483647 h 7856"/>
              <a:gd name="T102" fmla="*/ 2147483647 w 3838"/>
              <a:gd name="T103" fmla="*/ 2147483647 h 7856"/>
              <a:gd name="T104" fmla="*/ 2147483647 w 3838"/>
              <a:gd name="T105" fmla="*/ 2147483647 h 7856"/>
              <a:gd name="T106" fmla="*/ 2147483647 w 3838"/>
              <a:gd name="T107" fmla="*/ 2147483647 h 7856"/>
              <a:gd name="T108" fmla="*/ 2147483647 w 3838"/>
              <a:gd name="T109" fmla="*/ 2147483647 h 7856"/>
              <a:gd name="T110" fmla="*/ 2147483647 w 3838"/>
              <a:gd name="T111" fmla="*/ 2147483647 h 7856"/>
              <a:gd name="T112" fmla="*/ 2147483647 w 3838"/>
              <a:gd name="T113" fmla="*/ 2147483647 h 7856"/>
              <a:gd name="T114" fmla="*/ 2147483647 w 3838"/>
              <a:gd name="T115" fmla="*/ 2147483647 h 7856"/>
              <a:gd name="T116" fmla="*/ 2147483647 w 3838"/>
              <a:gd name="T117" fmla="*/ 2147483647 h 7856"/>
              <a:gd name="T118" fmla="*/ 2147483647 w 3838"/>
              <a:gd name="T119" fmla="*/ 2147483647 h 78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38" h="7856">
                <a:moveTo>
                  <a:pt x="1919" y="0"/>
                </a:moveTo>
                <a:lnTo>
                  <a:pt x="2021" y="9"/>
                </a:lnTo>
                <a:lnTo>
                  <a:pt x="2103" y="44"/>
                </a:lnTo>
                <a:lnTo>
                  <a:pt x="2172" y="92"/>
                </a:lnTo>
                <a:lnTo>
                  <a:pt x="2223" y="156"/>
                </a:lnTo>
                <a:lnTo>
                  <a:pt x="2254" y="232"/>
                </a:lnTo>
                <a:lnTo>
                  <a:pt x="2274" y="312"/>
                </a:lnTo>
                <a:lnTo>
                  <a:pt x="2281" y="400"/>
                </a:lnTo>
                <a:lnTo>
                  <a:pt x="2272" y="491"/>
                </a:lnTo>
                <a:lnTo>
                  <a:pt x="2288" y="459"/>
                </a:lnTo>
                <a:lnTo>
                  <a:pt x="2310" y="472"/>
                </a:lnTo>
                <a:lnTo>
                  <a:pt x="2324" y="514"/>
                </a:lnTo>
                <a:lnTo>
                  <a:pt x="2324" y="566"/>
                </a:lnTo>
                <a:lnTo>
                  <a:pt x="2312" y="633"/>
                </a:lnTo>
                <a:lnTo>
                  <a:pt x="2291" y="719"/>
                </a:lnTo>
                <a:lnTo>
                  <a:pt x="2258" y="783"/>
                </a:lnTo>
                <a:lnTo>
                  <a:pt x="2214" y="808"/>
                </a:lnTo>
                <a:lnTo>
                  <a:pt x="2210" y="824"/>
                </a:lnTo>
                <a:lnTo>
                  <a:pt x="2202" y="866"/>
                </a:lnTo>
                <a:lnTo>
                  <a:pt x="2184" y="918"/>
                </a:lnTo>
                <a:lnTo>
                  <a:pt x="2158" y="960"/>
                </a:lnTo>
                <a:lnTo>
                  <a:pt x="2158" y="1169"/>
                </a:lnTo>
                <a:lnTo>
                  <a:pt x="2207" y="1181"/>
                </a:lnTo>
                <a:lnTo>
                  <a:pt x="2263" y="1207"/>
                </a:lnTo>
                <a:lnTo>
                  <a:pt x="2326" y="1237"/>
                </a:lnTo>
                <a:lnTo>
                  <a:pt x="2391" y="1272"/>
                </a:lnTo>
                <a:lnTo>
                  <a:pt x="2453" y="1309"/>
                </a:lnTo>
                <a:lnTo>
                  <a:pt x="2502" y="1342"/>
                </a:lnTo>
                <a:lnTo>
                  <a:pt x="2539" y="1367"/>
                </a:lnTo>
                <a:lnTo>
                  <a:pt x="2554" y="1381"/>
                </a:lnTo>
                <a:lnTo>
                  <a:pt x="2570" y="1383"/>
                </a:lnTo>
                <a:lnTo>
                  <a:pt x="2612" y="1390"/>
                </a:lnTo>
                <a:lnTo>
                  <a:pt x="2669" y="1419"/>
                </a:lnTo>
                <a:lnTo>
                  <a:pt x="2739" y="1481"/>
                </a:lnTo>
                <a:lnTo>
                  <a:pt x="2783" y="1493"/>
                </a:lnTo>
                <a:lnTo>
                  <a:pt x="2832" y="1524"/>
                </a:lnTo>
                <a:lnTo>
                  <a:pt x="2886" y="1577"/>
                </a:lnTo>
                <a:lnTo>
                  <a:pt x="2939" y="1652"/>
                </a:lnTo>
                <a:lnTo>
                  <a:pt x="2988" y="1749"/>
                </a:lnTo>
                <a:lnTo>
                  <a:pt x="3021" y="1871"/>
                </a:lnTo>
                <a:lnTo>
                  <a:pt x="3042" y="2017"/>
                </a:lnTo>
                <a:lnTo>
                  <a:pt x="3041" y="2192"/>
                </a:lnTo>
                <a:lnTo>
                  <a:pt x="3079" y="2288"/>
                </a:lnTo>
                <a:lnTo>
                  <a:pt x="3118" y="2435"/>
                </a:lnTo>
                <a:lnTo>
                  <a:pt x="3141" y="2586"/>
                </a:lnTo>
                <a:lnTo>
                  <a:pt x="3150" y="2693"/>
                </a:lnTo>
                <a:lnTo>
                  <a:pt x="3209" y="2786"/>
                </a:lnTo>
                <a:lnTo>
                  <a:pt x="3258" y="2942"/>
                </a:lnTo>
                <a:lnTo>
                  <a:pt x="3299" y="3115"/>
                </a:lnTo>
                <a:lnTo>
                  <a:pt x="3322" y="3261"/>
                </a:lnTo>
                <a:lnTo>
                  <a:pt x="3339" y="3395"/>
                </a:lnTo>
                <a:lnTo>
                  <a:pt x="3369" y="3565"/>
                </a:lnTo>
                <a:lnTo>
                  <a:pt x="3415" y="3741"/>
                </a:lnTo>
                <a:lnTo>
                  <a:pt x="3476" y="3898"/>
                </a:lnTo>
                <a:lnTo>
                  <a:pt x="3513" y="3903"/>
                </a:lnTo>
                <a:lnTo>
                  <a:pt x="3539" y="3924"/>
                </a:lnTo>
                <a:lnTo>
                  <a:pt x="3562" y="3947"/>
                </a:lnTo>
                <a:lnTo>
                  <a:pt x="3578" y="3967"/>
                </a:lnTo>
                <a:lnTo>
                  <a:pt x="3597" y="3977"/>
                </a:lnTo>
                <a:lnTo>
                  <a:pt x="3611" y="3986"/>
                </a:lnTo>
                <a:lnTo>
                  <a:pt x="3631" y="3995"/>
                </a:lnTo>
                <a:lnTo>
                  <a:pt x="3650" y="4014"/>
                </a:lnTo>
                <a:lnTo>
                  <a:pt x="3664" y="4033"/>
                </a:lnTo>
                <a:lnTo>
                  <a:pt x="3671" y="4051"/>
                </a:lnTo>
                <a:lnTo>
                  <a:pt x="3681" y="4068"/>
                </a:lnTo>
                <a:lnTo>
                  <a:pt x="3704" y="4093"/>
                </a:lnTo>
                <a:lnTo>
                  <a:pt x="3741" y="4126"/>
                </a:lnTo>
                <a:lnTo>
                  <a:pt x="3787" y="4170"/>
                </a:lnTo>
                <a:lnTo>
                  <a:pt x="3825" y="4205"/>
                </a:lnTo>
                <a:lnTo>
                  <a:pt x="3838" y="4224"/>
                </a:lnTo>
                <a:lnTo>
                  <a:pt x="3838" y="4243"/>
                </a:lnTo>
                <a:lnTo>
                  <a:pt x="3818" y="4268"/>
                </a:lnTo>
                <a:lnTo>
                  <a:pt x="3778" y="4273"/>
                </a:lnTo>
                <a:lnTo>
                  <a:pt x="3725" y="4252"/>
                </a:lnTo>
                <a:lnTo>
                  <a:pt x="3678" y="4217"/>
                </a:lnTo>
                <a:lnTo>
                  <a:pt x="3643" y="4187"/>
                </a:lnTo>
                <a:lnTo>
                  <a:pt x="3624" y="4173"/>
                </a:lnTo>
                <a:lnTo>
                  <a:pt x="3611" y="4173"/>
                </a:lnTo>
                <a:lnTo>
                  <a:pt x="3606" y="4228"/>
                </a:lnTo>
                <a:lnTo>
                  <a:pt x="3624" y="4299"/>
                </a:lnTo>
                <a:lnTo>
                  <a:pt x="3650" y="4357"/>
                </a:lnTo>
                <a:lnTo>
                  <a:pt x="3683" y="4459"/>
                </a:lnTo>
                <a:lnTo>
                  <a:pt x="3704" y="4557"/>
                </a:lnTo>
                <a:lnTo>
                  <a:pt x="3687" y="4611"/>
                </a:lnTo>
                <a:lnTo>
                  <a:pt x="3639" y="4578"/>
                </a:lnTo>
                <a:lnTo>
                  <a:pt x="3592" y="4482"/>
                </a:lnTo>
                <a:lnTo>
                  <a:pt x="3552" y="4383"/>
                </a:lnTo>
                <a:lnTo>
                  <a:pt x="3523" y="4340"/>
                </a:lnTo>
                <a:lnTo>
                  <a:pt x="3527" y="4397"/>
                </a:lnTo>
                <a:lnTo>
                  <a:pt x="3552" y="4522"/>
                </a:lnTo>
                <a:lnTo>
                  <a:pt x="3564" y="4644"/>
                </a:lnTo>
                <a:lnTo>
                  <a:pt x="3536" y="4709"/>
                </a:lnTo>
                <a:lnTo>
                  <a:pt x="3490" y="4660"/>
                </a:lnTo>
                <a:lnTo>
                  <a:pt x="3458" y="4536"/>
                </a:lnTo>
                <a:lnTo>
                  <a:pt x="3432" y="4412"/>
                </a:lnTo>
                <a:lnTo>
                  <a:pt x="3408" y="4357"/>
                </a:lnTo>
                <a:lnTo>
                  <a:pt x="3413" y="4404"/>
                </a:lnTo>
                <a:lnTo>
                  <a:pt x="3436" y="4513"/>
                </a:lnTo>
                <a:lnTo>
                  <a:pt x="3444" y="4625"/>
                </a:lnTo>
                <a:lnTo>
                  <a:pt x="3408" y="4681"/>
                </a:lnTo>
                <a:lnTo>
                  <a:pt x="3369" y="4634"/>
                </a:lnTo>
                <a:lnTo>
                  <a:pt x="3337" y="4522"/>
                </a:lnTo>
                <a:lnTo>
                  <a:pt x="3313" y="4412"/>
                </a:lnTo>
                <a:lnTo>
                  <a:pt x="3302" y="4359"/>
                </a:lnTo>
                <a:lnTo>
                  <a:pt x="3301" y="4404"/>
                </a:lnTo>
                <a:lnTo>
                  <a:pt x="3309" y="4504"/>
                </a:lnTo>
                <a:lnTo>
                  <a:pt x="3313" y="4602"/>
                </a:lnTo>
                <a:lnTo>
                  <a:pt x="3283" y="4653"/>
                </a:lnTo>
                <a:lnTo>
                  <a:pt x="3243" y="4611"/>
                </a:lnTo>
                <a:lnTo>
                  <a:pt x="3220" y="4518"/>
                </a:lnTo>
                <a:lnTo>
                  <a:pt x="3209" y="4422"/>
                </a:lnTo>
                <a:lnTo>
                  <a:pt x="3206" y="4378"/>
                </a:lnTo>
                <a:lnTo>
                  <a:pt x="3178" y="4299"/>
                </a:lnTo>
                <a:lnTo>
                  <a:pt x="3153" y="4170"/>
                </a:lnTo>
                <a:lnTo>
                  <a:pt x="3141" y="4049"/>
                </a:lnTo>
                <a:lnTo>
                  <a:pt x="3158" y="3984"/>
                </a:lnTo>
                <a:lnTo>
                  <a:pt x="3141" y="3907"/>
                </a:lnTo>
                <a:lnTo>
                  <a:pt x="3118" y="3830"/>
                </a:lnTo>
                <a:lnTo>
                  <a:pt x="3086" y="3755"/>
                </a:lnTo>
                <a:lnTo>
                  <a:pt x="3046" y="3677"/>
                </a:lnTo>
                <a:lnTo>
                  <a:pt x="3007" y="3597"/>
                </a:lnTo>
                <a:lnTo>
                  <a:pt x="2960" y="3511"/>
                </a:lnTo>
                <a:lnTo>
                  <a:pt x="2916" y="3423"/>
                </a:lnTo>
                <a:lnTo>
                  <a:pt x="2872" y="3327"/>
                </a:lnTo>
                <a:lnTo>
                  <a:pt x="2800" y="3147"/>
                </a:lnTo>
                <a:lnTo>
                  <a:pt x="2765" y="3017"/>
                </a:lnTo>
                <a:lnTo>
                  <a:pt x="2755" y="2928"/>
                </a:lnTo>
                <a:lnTo>
                  <a:pt x="2755" y="2865"/>
                </a:lnTo>
                <a:lnTo>
                  <a:pt x="2742" y="2779"/>
                </a:lnTo>
                <a:lnTo>
                  <a:pt x="2730" y="2747"/>
                </a:lnTo>
                <a:lnTo>
                  <a:pt x="2688" y="2660"/>
                </a:lnTo>
                <a:lnTo>
                  <a:pt x="2653" y="2553"/>
                </a:lnTo>
                <a:lnTo>
                  <a:pt x="2623" y="2427"/>
                </a:lnTo>
                <a:lnTo>
                  <a:pt x="2605" y="2274"/>
                </a:lnTo>
                <a:lnTo>
                  <a:pt x="2597" y="2360"/>
                </a:lnTo>
                <a:lnTo>
                  <a:pt x="2583" y="2579"/>
                </a:lnTo>
                <a:lnTo>
                  <a:pt x="2574" y="2875"/>
                </a:lnTo>
                <a:lnTo>
                  <a:pt x="2579" y="3196"/>
                </a:lnTo>
                <a:lnTo>
                  <a:pt x="2605" y="3430"/>
                </a:lnTo>
                <a:lnTo>
                  <a:pt x="2644" y="3581"/>
                </a:lnTo>
                <a:lnTo>
                  <a:pt x="2676" y="3741"/>
                </a:lnTo>
                <a:lnTo>
                  <a:pt x="2688" y="4002"/>
                </a:lnTo>
                <a:lnTo>
                  <a:pt x="2677" y="4350"/>
                </a:lnTo>
                <a:lnTo>
                  <a:pt x="2651" y="4685"/>
                </a:lnTo>
                <a:lnTo>
                  <a:pt x="2614" y="4962"/>
                </a:lnTo>
                <a:lnTo>
                  <a:pt x="2579" y="5130"/>
                </a:lnTo>
                <a:lnTo>
                  <a:pt x="2560" y="5335"/>
                </a:lnTo>
                <a:lnTo>
                  <a:pt x="2574" y="5522"/>
                </a:lnTo>
                <a:lnTo>
                  <a:pt x="2554" y="5683"/>
                </a:lnTo>
                <a:lnTo>
                  <a:pt x="2539" y="5844"/>
                </a:lnTo>
                <a:lnTo>
                  <a:pt x="2560" y="5978"/>
                </a:lnTo>
                <a:lnTo>
                  <a:pt x="2579" y="6177"/>
                </a:lnTo>
                <a:lnTo>
                  <a:pt x="2560" y="6510"/>
                </a:lnTo>
                <a:lnTo>
                  <a:pt x="2518" y="6759"/>
                </a:lnTo>
                <a:lnTo>
                  <a:pt x="2474" y="6950"/>
                </a:lnTo>
                <a:lnTo>
                  <a:pt x="2454" y="7101"/>
                </a:lnTo>
                <a:lnTo>
                  <a:pt x="2477" y="7228"/>
                </a:lnTo>
                <a:lnTo>
                  <a:pt x="2537" y="7349"/>
                </a:lnTo>
                <a:lnTo>
                  <a:pt x="2600" y="7468"/>
                </a:lnTo>
                <a:lnTo>
                  <a:pt x="2655" y="7589"/>
                </a:lnTo>
                <a:lnTo>
                  <a:pt x="2677" y="7689"/>
                </a:lnTo>
                <a:lnTo>
                  <a:pt x="2676" y="7731"/>
                </a:lnTo>
                <a:lnTo>
                  <a:pt x="2660" y="7736"/>
                </a:lnTo>
                <a:lnTo>
                  <a:pt x="2640" y="7721"/>
                </a:lnTo>
                <a:lnTo>
                  <a:pt x="2633" y="7757"/>
                </a:lnTo>
                <a:lnTo>
                  <a:pt x="2618" y="7779"/>
                </a:lnTo>
                <a:lnTo>
                  <a:pt x="2593" y="7787"/>
                </a:lnTo>
                <a:lnTo>
                  <a:pt x="2574" y="7784"/>
                </a:lnTo>
                <a:lnTo>
                  <a:pt x="2567" y="7805"/>
                </a:lnTo>
                <a:lnTo>
                  <a:pt x="2551" y="7829"/>
                </a:lnTo>
                <a:lnTo>
                  <a:pt x="2528" y="7838"/>
                </a:lnTo>
                <a:lnTo>
                  <a:pt x="2493" y="7831"/>
                </a:lnTo>
                <a:lnTo>
                  <a:pt x="2475" y="7852"/>
                </a:lnTo>
                <a:lnTo>
                  <a:pt x="2447" y="7856"/>
                </a:lnTo>
                <a:lnTo>
                  <a:pt x="2414" y="7849"/>
                </a:lnTo>
                <a:lnTo>
                  <a:pt x="2391" y="7828"/>
                </a:lnTo>
                <a:lnTo>
                  <a:pt x="2374" y="7850"/>
                </a:lnTo>
                <a:lnTo>
                  <a:pt x="2333" y="7856"/>
                </a:lnTo>
                <a:lnTo>
                  <a:pt x="2291" y="7845"/>
                </a:lnTo>
                <a:lnTo>
                  <a:pt x="2263" y="7828"/>
                </a:lnTo>
                <a:lnTo>
                  <a:pt x="2237" y="7768"/>
                </a:lnTo>
                <a:lnTo>
                  <a:pt x="2223" y="7708"/>
                </a:lnTo>
                <a:lnTo>
                  <a:pt x="2203" y="7682"/>
                </a:lnTo>
                <a:lnTo>
                  <a:pt x="2188" y="7626"/>
                </a:lnTo>
                <a:lnTo>
                  <a:pt x="2177" y="7561"/>
                </a:lnTo>
                <a:lnTo>
                  <a:pt x="2172" y="7514"/>
                </a:lnTo>
                <a:lnTo>
                  <a:pt x="2168" y="7491"/>
                </a:lnTo>
                <a:lnTo>
                  <a:pt x="2152" y="7475"/>
                </a:lnTo>
                <a:lnTo>
                  <a:pt x="2138" y="7456"/>
                </a:lnTo>
                <a:lnTo>
                  <a:pt x="2123" y="7428"/>
                </a:lnTo>
                <a:lnTo>
                  <a:pt x="2123" y="7323"/>
                </a:lnTo>
                <a:lnTo>
                  <a:pt x="2138" y="7151"/>
                </a:lnTo>
                <a:lnTo>
                  <a:pt x="2142" y="7041"/>
                </a:lnTo>
                <a:lnTo>
                  <a:pt x="2144" y="6906"/>
                </a:lnTo>
                <a:lnTo>
                  <a:pt x="2124" y="6757"/>
                </a:lnTo>
                <a:lnTo>
                  <a:pt x="2072" y="6594"/>
                </a:lnTo>
                <a:lnTo>
                  <a:pt x="2023" y="6426"/>
                </a:lnTo>
                <a:lnTo>
                  <a:pt x="2009" y="6263"/>
                </a:lnTo>
                <a:lnTo>
                  <a:pt x="2021" y="6120"/>
                </a:lnTo>
                <a:lnTo>
                  <a:pt x="2038" y="5995"/>
                </a:lnTo>
                <a:lnTo>
                  <a:pt x="2049" y="5897"/>
                </a:lnTo>
                <a:lnTo>
                  <a:pt x="2044" y="5827"/>
                </a:lnTo>
                <a:lnTo>
                  <a:pt x="2031" y="5776"/>
                </a:lnTo>
                <a:lnTo>
                  <a:pt x="2014" y="5732"/>
                </a:lnTo>
                <a:lnTo>
                  <a:pt x="1994" y="5636"/>
                </a:lnTo>
                <a:lnTo>
                  <a:pt x="1975" y="5456"/>
                </a:lnTo>
                <a:lnTo>
                  <a:pt x="1968" y="5268"/>
                </a:lnTo>
                <a:lnTo>
                  <a:pt x="1975" y="5130"/>
                </a:lnTo>
                <a:lnTo>
                  <a:pt x="1968" y="5077"/>
                </a:lnTo>
                <a:lnTo>
                  <a:pt x="1951" y="4932"/>
                </a:lnTo>
                <a:lnTo>
                  <a:pt x="1930" y="4716"/>
                </a:lnTo>
                <a:lnTo>
                  <a:pt x="1919" y="4443"/>
                </a:lnTo>
                <a:lnTo>
                  <a:pt x="1910" y="4716"/>
                </a:lnTo>
                <a:lnTo>
                  <a:pt x="1891" y="4932"/>
                </a:lnTo>
                <a:lnTo>
                  <a:pt x="1870" y="5077"/>
                </a:lnTo>
                <a:lnTo>
                  <a:pt x="1865" y="5130"/>
                </a:lnTo>
                <a:lnTo>
                  <a:pt x="1873" y="5268"/>
                </a:lnTo>
                <a:lnTo>
                  <a:pt x="1865" y="5456"/>
                </a:lnTo>
                <a:lnTo>
                  <a:pt x="1844" y="5636"/>
                </a:lnTo>
                <a:lnTo>
                  <a:pt x="1824" y="5732"/>
                </a:lnTo>
                <a:lnTo>
                  <a:pt x="1810" y="5776"/>
                </a:lnTo>
                <a:lnTo>
                  <a:pt x="1798" y="5827"/>
                </a:lnTo>
                <a:lnTo>
                  <a:pt x="1791" y="5897"/>
                </a:lnTo>
                <a:lnTo>
                  <a:pt x="1801" y="5995"/>
                </a:lnTo>
                <a:lnTo>
                  <a:pt x="1821" y="6120"/>
                </a:lnTo>
                <a:lnTo>
                  <a:pt x="1831" y="6263"/>
                </a:lnTo>
                <a:lnTo>
                  <a:pt x="1817" y="6426"/>
                </a:lnTo>
                <a:lnTo>
                  <a:pt x="1768" y="6594"/>
                </a:lnTo>
                <a:lnTo>
                  <a:pt x="1715" y="6757"/>
                </a:lnTo>
                <a:lnTo>
                  <a:pt x="1698" y="6906"/>
                </a:lnTo>
                <a:lnTo>
                  <a:pt x="1698" y="7041"/>
                </a:lnTo>
                <a:lnTo>
                  <a:pt x="1701" y="7151"/>
                </a:lnTo>
                <a:lnTo>
                  <a:pt x="1715" y="7323"/>
                </a:lnTo>
                <a:lnTo>
                  <a:pt x="1717" y="7428"/>
                </a:lnTo>
                <a:lnTo>
                  <a:pt x="1703" y="7456"/>
                </a:lnTo>
                <a:lnTo>
                  <a:pt x="1686" y="7475"/>
                </a:lnTo>
                <a:lnTo>
                  <a:pt x="1671" y="7491"/>
                </a:lnTo>
                <a:lnTo>
                  <a:pt x="1666" y="7514"/>
                </a:lnTo>
                <a:lnTo>
                  <a:pt x="1663" y="7561"/>
                </a:lnTo>
                <a:lnTo>
                  <a:pt x="1652" y="7626"/>
                </a:lnTo>
                <a:lnTo>
                  <a:pt x="1638" y="7682"/>
                </a:lnTo>
                <a:lnTo>
                  <a:pt x="1617" y="7708"/>
                </a:lnTo>
                <a:lnTo>
                  <a:pt x="1603" y="7768"/>
                </a:lnTo>
                <a:lnTo>
                  <a:pt x="1577" y="7828"/>
                </a:lnTo>
                <a:lnTo>
                  <a:pt x="1550" y="7845"/>
                </a:lnTo>
                <a:lnTo>
                  <a:pt x="1506" y="7856"/>
                </a:lnTo>
                <a:lnTo>
                  <a:pt x="1468" y="7850"/>
                </a:lnTo>
                <a:lnTo>
                  <a:pt x="1447" y="7828"/>
                </a:lnTo>
                <a:lnTo>
                  <a:pt x="1424" y="7849"/>
                </a:lnTo>
                <a:lnTo>
                  <a:pt x="1392" y="7856"/>
                </a:lnTo>
                <a:lnTo>
                  <a:pt x="1363" y="7852"/>
                </a:lnTo>
                <a:lnTo>
                  <a:pt x="1348" y="7831"/>
                </a:lnTo>
                <a:lnTo>
                  <a:pt x="1312" y="7838"/>
                </a:lnTo>
                <a:lnTo>
                  <a:pt x="1287" y="7829"/>
                </a:lnTo>
                <a:lnTo>
                  <a:pt x="1273" y="7805"/>
                </a:lnTo>
                <a:lnTo>
                  <a:pt x="1268" y="7784"/>
                </a:lnTo>
                <a:lnTo>
                  <a:pt x="1247" y="7787"/>
                </a:lnTo>
                <a:lnTo>
                  <a:pt x="1224" y="7779"/>
                </a:lnTo>
                <a:lnTo>
                  <a:pt x="1206" y="7757"/>
                </a:lnTo>
                <a:lnTo>
                  <a:pt x="1201" y="7721"/>
                </a:lnTo>
                <a:lnTo>
                  <a:pt x="1180" y="7736"/>
                </a:lnTo>
                <a:lnTo>
                  <a:pt x="1162" y="7731"/>
                </a:lnTo>
                <a:lnTo>
                  <a:pt x="1161" y="7689"/>
                </a:lnTo>
                <a:lnTo>
                  <a:pt x="1185" y="7589"/>
                </a:lnTo>
                <a:lnTo>
                  <a:pt x="1236" y="7468"/>
                </a:lnTo>
                <a:lnTo>
                  <a:pt x="1301" y="7349"/>
                </a:lnTo>
                <a:lnTo>
                  <a:pt x="1361" y="7228"/>
                </a:lnTo>
                <a:lnTo>
                  <a:pt x="1384" y="7101"/>
                </a:lnTo>
                <a:lnTo>
                  <a:pt x="1364" y="6950"/>
                </a:lnTo>
                <a:lnTo>
                  <a:pt x="1322" y="6759"/>
                </a:lnTo>
                <a:lnTo>
                  <a:pt x="1278" y="6510"/>
                </a:lnTo>
                <a:lnTo>
                  <a:pt x="1259" y="6177"/>
                </a:lnTo>
                <a:lnTo>
                  <a:pt x="1280" y="5978"/>
                </a:lnTo>
                <a:lnTo>
                  <a:pt x="1301" y="5844"/>
                </a:lnTo>
                <a:lnTo>
                  <a:pt x="1285" y="5683"/>
                </a:lnTo>
                <a:lnTo>
                  <a:pt x="1268" y="5522"/>
                </a:lnTo>
                <a:lnTo>
                  <a:pt x="1278" y="5335"/>
                </a:lnTo>
                <a:lnTo>
                  <a:pt x="1259" y="5130"/>
                </a:lnTo>
                <a:lnTo>
                  <a:pt x="1224" y="4962"/>
                </a:lnTo>
                <a:lnTo>
                  <a:pt x="1189" y="4685"/>
                </a:lnTo>
                <a:lnTo>
                  <a:pt x="1161" y="4350"/>
                </a:lnTo>
                <a:lnTo>
                  <a:pt x="1150" y="4002"/>
                </a:lnTo>
                <a:lnTo>
                  <a:pt x="1162" y="3741"/>
                </a:lnTo>
                <a:lnTo>
                  <a:pt x="1194" y="3581"/>
                </a:lnTo>
                <a:lnTo>
                  <a:pt x="1233" y="3430"/>
                </a:lnTo>
                <a:lnTo>
                  <a:pt x="1259" y="3196"/>
                </a:lnTo>
                <a:lnTo>
                  <a:pt x="1264" y="2875"/>
                </a:lnTo>
                <a:lnTo>
                  <a:pt x="1255" y="2579"/>
                </a:lnTo>
                <a:lnTo>
                  <a:pt x="1241" y="2360"/>
                </a:lnTo>
                <a:lnTo>
                  <a:pt x="1234" y="2274"/>
                </a:lnTo>
                <a:lnTo>
                  <a:pt x="1219" y="2427"/>
                </a:lnTo>
                <a:lnTo>
                  <a:pt x="1189" y="2553"/>
                </a:lnTo>
                <a:lnTo>
                  <a:pt x="1154" y="2660"/>
                </a:lnTo>
                <a:lnTo>
                  <a:pt x="1110" y="2747"/>
                </a:lnTo>
                <a:lnTo>
                  <a:pt x="1097" y="2779"/>
                </a:lnTo>
                <a:lnTo>
                  <a:pt x="1085" y="2865"/>
                </a:lnTo>
                <a:lnTo>
                  <a:pt x="1085" y="2928"/>
                </a:lnTo>
                <a:lnTo>
                  <a:pt x="1075" y="3017"/>
                </a:lnTo>
                <a:lnTo>
                  <a:pt x="1040" y="3147"/>
                </a:lnTo>
                <a:lnTo>
                  <a:pt x="968" y="3327"/>
                </a:lnTo>
                <a:lnTo>
                  <a:pt x="924" y="3423"/>
                </a:lnTo>
                <a:lnTo>
                  <a:pt x="878" y="3511"/>
                </a:lnTo>
                <a:lnTo>
                  <a:pt x="834" y="3597"/>
                </a:lnTo>
                <a:lnTo>
                  <a:pt x="792" y="3677"/>
                </a:lnTo>
                <a:lnTo>
                  <a:pt x="753" y="3755"/>
                </a:lnTo>
                <a:lnTo>
                  <a:pt x="720" y="3830"/>
                </a:lnTo>
                <a:lnTo>
                  <a:pt x="695" y="3907"/>
                </a:lnTo>
                <a:lnTo>
                  <a:pt x="680" y="3984"/>
                </a:lnTo>
                <a:lnTo>
                  <a:pt x="699" y="4049"/>
                </a:lnTo>
                <a:lnTo>
                  <a:pt x="687" y="4170"/>
                </a:lnTo>
                <a:lnTo>
                  <a:pt x="660" y="4299"/>
                </a:lnTo>
                <a:lnTo>
                  <a:pt x="632" y="4378"/>
                </a:lnTo>
                <a:lnTo>
                  <a:pt x="632" y="4422"/>
                </a:lnTo>
                <a:lnTo>
                  <a:pt x="618" y="4518"/>
                </a:lnTo>
                <a:lnTo>
                  <a:pt x="597" y="4611"/>
                </a:lnTo>
                <a:lnTo>
                  <a:pt x="557" y="4653"/>
                </a:lnTo>
                <a:lnTo>
                  <a:pt x="529" y="4602"/>
                </a:lnTo>
                <a:lnTo>
                  <a:pt x="530" y="4504"/>
                </a:lnTo>
                <a:lnTo>
                  <a:pt x="539" y="4404"/>
                </a:lnTo>
                <a:lnTo>
                  <a:pt x="536" y="4359"/>
                </a:lnTo>
                <a:lnTo>
                  <a:pt x="527" y="4412"/>
                </a:lnTo>
                <a:lnTo>
                  <a:pt x="504" y="4522"/>
                </a:lnTo>
                <a:lnTo>
                  <a:pt x="473" y="4634"/>
                </a:lnTo>
                <a:lnTo>
                  <a:pt x="430" y="4681"/>
                </a:lnTo>
                <a:lnTo>
                  <a:pt x="394" y="4625"/>
                </a:lnTo>
                <a:lnTo>
                  <a:pt x="406" y="4513"/>
                </a:lnTo>
                <a:lnTo>
                  <a:pt x="427" y="4404"/>
                </a:lnTo>
                <a:lnTo>
                  <a:pt x="430" y="4357"/>
                </a:lnTo>
                <a:lnTo>
                  <a:pt x="406" y="4412"/>
                </a:lnTo>
                <a:lnTo>
                  <a:pt x="380" y="4536"/>
                </a:lnTo>
                <a:lnTo>
                  <a:pt x="348" y="4660"/>
                </a:lnTo>
                <a:lnTo>
                  <a:pt x="302" y="4709"/>
                </a:lnTo>
                <a:lnTo>
                  <a:pt x="274" y="4644"/>
                </a:lnTo>
                <a:lnTo>
                  <a:pt x="286" y="4522"/>
                </a:lnTo>
                <a:lnTo>
                  <a:pt x="309" y="4397"/>
                </a:lnTo>
                <a:lnTo>
                  <a:pt x="315" y="4340"/>
                </a:lnTo>
                <a:lnTo>
                  <a:pt x="290" y="4383"/>
                </a:lnTo>
                <a:lnTo>
                  <a:pt x="248" y="4482"/>
                </a:lnTo>
                <a:lnTo>
                  <a:pt x="199" y="4578"/>
                </a:lnTo>
                <a:lnTo>
                  <a:pt x="151" y="4611"/>
                </a:lnTo>
                <a:lnTo>
                  <a:pt x="136" y="4557"/>
                </a:lnTo>
                <a:lnTo>
                  <a:pt x="155" y="4459"/>
                </a:lnTo>
                <a:lnTo>
                  <a:pt x="190" y="4357"/>
                </a:lnTo>
                <a:lnTo>
                  <a:pt x="214" y="4299"/>
                </a:lnTo>
                <a:lnTo>
                  <a:pt x="234" y="4228"/>
                </a:lnTo>
                <a:lnTo>
                  <a:pt x="227" y="4173"/>
                </a:lnTo>
                <a:lnTo>
                  <a:pt x="214" y="4173"/>
                </a:lnTo>
                <a:lnTo>
                  <a:pt x="195" y="4187"/>
                </a:lnTo>
                <a:lnTo>
                  <a:pt x="164" y="4217"/>
                </a:lnTo>
                <a:lnTo>
                  <a:pt x="114" y="4252"/>
                </a:lnTo>
                <a:lnTo>
                  <a:pt x="60" y="4273"/>
                </a:lnTo>
                <a:lnTo>
                  <a:pt x="23" y="4268"/>
                </a:lnTo>
                <a:lnTo>
                  <a:pt x="0" y="4243"/>
                </a:lnTo>
                <a:lnTo>
                  <a:pt x="0" y="4224"/>
                </a:lnTo>
                <a:lnTo>
                  <a:pt x="16" y="4205"/>
                </a:lnTo>
                <a:lnTo>
                  <a:pt x="55" y="4170"/>
                </a:lnTo>
                <a:lnTo>
                  <a:pt x="95" y="4126"/>
                </a:lnTo>
                <a:lnTo>
                  <a:pt x="136" y="4093"/>
                </a:lnTo>
                <a:lnTo>
                  <a:pt x="158" y="4068"/>
                </a:lnTo>
                <a:lnTo>
                  <a:pt x="167" y="4051"/>
                </a:lnTo>
                <a:lnTo>
                  <a:pt x="176" y="4033"/>
                </a:lnTo>
                <a:lnTo>
                  <a:pt x="190" y="4014"/>
                </a:lnTo>
                <a:lnTo>
                  <a:pt x="209" y="3995"/>
                </a:lnTo>
                <a:lnTo>
                  <a:pt x="227" y="3986"/>
                </a:lnTo>
                <a:lnTo>
                  <a:pt x="243" y="3977"/>
                </a:lnTo>
                <a:lnTo>
                  <a:pt x="260" y="3967"/>
                </a:lnTo>
                <a:lnTo>
                  <a:pt x="279" y="3947"/>
                </a:lnTo>
                <a:lnTo>
                  <a:pt x="299" y="3924"/>
                </a:lnTo>
                <a:lnTo>
                  <a:pt x="327" y="3903"/>
                </a:lnTo>
                <a:lnTo>
                  <a:pt x="365" y="3898"/>
                </a:lnTo>
                <a:lnTo>
                  <a:pt x="423" y="3741"/>
                </a:lnTo>
                <a:lnTo>
                  <a:pt x="471" y="3565"/>
                </a:lnTo>
                <a:lnTo>
                  <a:pt x="499" y="3395"/>
                </a:lnTo>
                <a:lnTo>
                  <a:pt x="518" y="3261"/>
                </a:lnTo>
                <a:lnTo>
                  <a:pt x="541" y="3115"/>
                </a:lnTo>
                <a:lnTo>
                  <a:pt x="580" y="2942"/>
                </a:lnTo>
                <a:lnTo>
                  <a:pt x="632" y="2786"/>
                </a:lnTo>
                <a:lnTo>
                  <a:pt x="688" y="2693"/>
                </a:lnTo>
                <a:lnTo>
                  <a:pt x="695" y="2586"/>
                </a:lnTo>
                <a:lnTo>
                  <a:pt x="722" y="2435"/>
                </a:lnTo>
                <a:lnTo>
                  <a:pt x="759" y="2288"/>
                </a:lnTo>
                <a:lnTo>
                  <a:pt x="797" y="2192"/>
                </a:lnTo>
                <a:lnTo>
                  <a:pt x="796" y="2017"/>
                </a:lnTo>
                <a:lnTo>
                  <a:pt x="817" y="1871"/>
                </a:lnTo>
                <a:lnTo>
                  <a:pt x="852" y="1749"/>
                </a:lnTo>
                <a:lnTo>
                  <a:pt x="899" y="1652"/>
                </a:lnTo>
                <a:lnTo>
                  <a:pt x="952" y="1577"/>
                </a:lnTo>
                <a:lnTo>
                  <a:pt x="1006" y="1524"/>
                </a:lnTo>
                <a:lnTo>
                  <a:pt x="1055" y="1493"/>
                </a:lnTo>
                <a:lnTo>
                  <a:pt x="1099" y="1481"/>
                </a:lnTo>
                <a:lnTo>
                  <a:pt x="1169" y="1419"/>
                </a:lnTo>
                <a:lnTo>
                  <a:pt x="1229" y="1390"/>
                </a:lnTo>
                <a:lnTo>
                  <a:pt x="1268" y="1383"/>
                </a:lnTo>
                <a:lnTo>
                  <a:pt x="1285" y="1381"/>
                </a:lnTo>
                <a:lnTo>
                  <a:pt x="1301" y="1367"/>
                </a:lnTo>
                <a:lnTo>
                  <a:pt x="1338" y="1342"/>
                </a:lnTo>
                <a:lnTo>
                  <a:pt x="1391" y="1309"/>
                </a:lnTo>
                <a:lnTo>
                  <a:pt x="1449" y="1272"/>
                </a:lnTo>
                <a:lnTo>
                  <a:pt x="1512" y="1237"/>
                </a:lnTo>
                <a:lnTo>
                  <a:pt x="1575" y="1207"/>
                </a:lnTo>
                <a:lnTo>
                  <a:pt x="1631" y="1181"/>
                </a:lnTo>
                <a:lnTo>
                  <a:pt x="1679" y="1169"/>
                </a:lnTo>
                <a:lnTo>
                  <a:pt x="1679" y="960"/>
                </a:lnTo>
                <a:lnTo>
                  <a:pt x="1657" y="918"/>
                </a:lnTo>
                <a:lnTo>
                  <a:pt x="1638" y="866"/>
                </a:lnTo>
                <a:lnTo>
                  <a:pt x="1629" y="824"/>
                </a:lnTo>
                <a:lnTo>
                  <a:pt x="1626" y="808"/>
                </a:lnTo>
                <a:lnTo>
                  <a:pt x="1582" y="783"/>
                </a:lnTo>
                <a:lnTo>
                  <a:pt x="1550" y="719"/>
                </a:lnTo>
                <a:lnTo>
                  <a:pt x="1528" y="633"/>
                </a:lnTo>
                <a:lnTo>
                  <a:pt x="1514" y="566"/>
                </a:lnTo>
                <a:lnTo>
                  <a:pt x="1514" y="514"/>
                </a:lnTo>
                <a:lnTo>
                  <a:pt x="1531" y="472"/>
                </a:lnTo>
                <a:lnTo>
                  <a:pt x="1554" y="459"/>
                </a:lnTo>
                <a:lnTo>
                  <a:pt x="1568" y="491"/>
                </a:lnTo>
                <a:lnTo>
                  <a:pt x="1559" y="400"/>
                </a:lnTo>
                <a:lnTo>
                  <a:pt x="1564" y="312"/>
                </a:lnTo>
                <a:lnTo>
                  <a:pt x="1584" y="232"/>
                </a:lnTo>
                <a:lnTo>
                  <a:pt x="1617" y="156"/>
                </a:lnTo>
                <a:lnTo>
                  <a:pt x="1666" y="92"/>
                </a:lnTo>
                <a:lnTo>
                  <a:pt x="1731" y="44"/>
                </a:lnTo>
                <a:lnTo>
                  <a:pt x="1817" y="9"/>
                </a:lnTo>
                <a:lnTo>
                  <a:pt x="1919" y="0"/>
                </a:lnTo>
                <a:close/>
              </a:path>
            </a:pathLst>
          </a:custGeom>
          <a:solidFill>
            <a:srgbClr val="FFCC00"/>
          </a:solidFill>
          <a:ln w="165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73038" y="188913"/>
            <a:ext cx="1293812" cy="350043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7200" dirty="0">
                <a:solidFill>
                  <a:schemeClr val="tx2"/>
                </a:solidFill>
                <a:latin typeface="Tahoma" pitchFamily="34" charset="0"/>
                <a:ea typeface="華康少女文字W6" pitchFamily="49" charset="-120"/>
              </a:rPr>
              <a:t> 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文鼎勘亭流" pitchFamily="49" charset="-120"/>
                <a:cs typeface="典匠火柴體"/>
              </a:rPr>
              <a:t>身體反應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619250" y="304800"/>
            <a:ext cx="3333750" cy="576263"/>
          </a:xfrm>
          <a:prstGeom prst="rightArrow">
            <a:avLst>
              <a:gd name="adj1" fmla="val 100000"/>
              <a:gd name="adj2" fmla="val 144628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頭痛、頭暈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Headache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435600" y="836613"/>
            <a:ext cx="2057400" cy="576262"/>
          </a:xfrm>
          <a:prstGeom prst="leftArrow">
            <a:avLst>
              <a:gd name="adj1" fmla="val 100000"/>
              <a:gd name="adj2" fmla="val 9409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頸梗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stiff neck</a:t>
            </a:r>
            <a:r>
              <a:rPr lang="en-US" altLang="zh-TW" sz="2400">
                <a:latin typeface="Tahoma" pitchFamily="34" charset="0"/>
                <a:ea typeface="典匠水管體"/>
                <a:cs typeface="典匠水管體"/>
              </a:rPr>
              <a:t> 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895600" y="4648200"/>
            <a:ext cx="1752600" cy="576263"/>
          </a:xfrm>
          <a:prstGeom prst="rightArrow">
            <a:avLst>
              <a:gd name="adj1" fmla="val 100000"/>
              <a:gd name="adj2" fmla="val 76033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腳痛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Foot pain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715000" y="2590800"/>
            <a:ext cx="2097088" cy="576263"/>
          </a:xfrm>
          <a:prstGeom prst="leftArrow">
            <a:avLst>
              <a:gd name="adj1" fmla="val 100000"/>
              <a:gd name="adj2" fmla="val 95914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背痛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Back pain</a:t>
            </a:r>
            <a:endParaRPr lang="en-US" altLang="zh-TW" sz="2400">
              <a:solidFill>
                <a:schemeClr val="tx2"/>
              </a:solidFill>
              <a:latin typeface="Tahoma" pitchFamily="34" charset="0"/>
              <a:ea typeface="典匠水管體"/>
              <a:cs typeface="典匠水管體"/>
            </a:endParaRPr>
          </a:p>
        </p:txBody>
      </p:sp>
      <p:pic>
        <p:nvPicPr>
          <p:cNvPr id="15368" name="Picture 8" descr="HM002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768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692275" y="2590800"/>
            <a:ext cx="3717925" cy="576263"/>
          </a:xfrm>
          <a:prstGeom prst="rightArrow">
            <a:avLst>
              <a:gd name="adj1" fmla="val 100000"/>
              <a:gd name="adj2" fmla="val 11894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胃痛、消化不良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Indigestion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181600" y="3429000"/>
            <a:ext cx="3581400" cy="936625"/>
          </a:xfrm>
          <a:prstGeom prst="leftArrow">
            <a:avLst>
              <a:gd name="adj1" fmla="val 98750"/>
              <a:gd name="adj2" fmla="val 7220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肚瀉、便秘、腸炎</a:t>
            </a:r>
          </a:p>
          <a:p>
            <a:pPr algn="r"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Diarrhoea, constipation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547813" y="3505200"/>
            <a:ext cx="2414587" cy="576263"/>
          </a:xfrm>
          <a:prstGeom prst="rightArrow">
            <a:avLst>
              <a:gd name="adj1" fmla="val 100000"/>
              <a:gd name="adj2" fmla="val 77245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手腳冰冷</a:t>
            </a:r>
            <a:r>
              <a:rPr lang="en-US" altLang="zh-TW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C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old palms</a:t>
            </a:r>
          </a:p>
        </p:txBody>
      </p:sp>
      <p:pic>
        <p:nvPicPr>
          <p:cNvPr id="15372" name="Picture 12" descr="HM0038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990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SO0058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533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435600" y="1628775"/>
            <a:ext cx="3429000" cy="776288"/>
          </a:xfrm>
          <a:prstGeom prst="leftArrow">
            <a:avLst>
              <a:gd name="adj1" fmla="val 100000"/>
              <a:gd name="adj2" fmla="val 87730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心跳頻密、血壓上升</a:t>
            </a:r>
          </a:p>
          <a:p>
            <a:pPr algn="r"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High blood pressure</a:t>
            </a: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1979613" y="1828800"/>
            <a:ext cx="2897187" cy="576263"/>
          </a:xfrm>
          <a:prstGeom prst="rightArrow">
            <a:avLst>
              <a:gd name="adj1" fmla="val 100000"/>
              <a:gd name="adj2" fmla="val 103623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氣促、哮喘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Asthma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77000" y="4572000"/>
            <a:ext cx="2127250" cy="2025650"/>
          </a:xfrm>
          <a:prstGeom prst="rect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還有</a:t>
            </a:r>
            <a:r>
              <a:rPr lang="en-US" altLang="zh-TW" sz="2400">
                <a:solidFill>
                  <a:schemeClr val="tx2"/>
                </a:solidFill>
                <a:latin typeface="Times New Roman" pitchFamily="18" charset="0"/>
                <a:ea typeface="典匠水管體"/>
                <a:cs typeface="典匠水管體"/>
              </a:rPr>
              <a:t>…</a:t>
            </a:r>
            <a:endParaRPr lang="en-US" altLang="zh-TW" sz="2400">
              <a:solidFill>
                <a:schemeClr val="tx2"/>
              </a:solidFill>
              <a:latin typeface="Tahoma" pitchFamily="34" charset="0"/>
              <a:ea typeface="典匠水管體"/>
              <a:cs typeface="典匠水管體"/>
            </a:endParaRPr>
          </a:p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坐立不安、</a:t>
            </a:r>
          </a:p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容易疲倦、</a:t>
            </a:r>
          </a:p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失眠、發呆</a:t>
            </a:r>
            <a:r>
              <a:rPr lang="en-US" altLang="zh-TW" sz="2400">
                <a:solidFill>
                  <a:schemeClr val="tx2"/>
                </a:solidFill>
                <a:latin typeface="Times New Roman" pitchFamily="18" charset="0"/>
                <a:ea typeface="典匠水管體"/>
                <a:cs typeface="典匠水管體"/>
              </a:rPr>
              <a:t>…</a:t>
            </a:r>
            <a:endParaRPr lang="en-US" altLang="zh-TW" sz="2400">
              <a:solidFill>
                <a:schemeClr val="tx2"/>
              </a:solidFill>
              <a:latin typeface="Tahoma" pitchFamily="34" charset="0"/>
              <a:ea typeface="典匠水管體"/>
              <a:cs typeface="典匠水管體"/>
            </a:endParaRPr>
          </a:p>
          <a:p>
            <a:pPr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And fatigue, </a:t>
            </a:r>
          </a:p>
          <a:p>
            <a:pPr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insomia, etc</a:t>
            </a:r>
            <a:r>
              <a:rPr lang="en-US" altLang="zh-TW" sz="1800">
                <a:solidFill>
                  <a:schemeClr val="tx2"/>
                </a:solidFill>
                <a:latin typeface="Times New Roman" pitchFamily="18" charset="0"/>
                <a:ea typeface="典匠水管體"/>
                <a:cs typeface="典匠水管體"/>
              </a:rPr>
              <a:t>…</a:t>
            </a:r>
            <a:endParaRPr lang="en-US" altLang="zh-TW" sz="1800">
              <a:solidFill>
                <a:schemeClr val="tx2"/>
              </a:solidFill>
              <a:latin typeface="Tahoma" pitchFamily="34" charset="0"/>
              <a:ea typeface="典匠水管體"/>
              <a:cs typeface="典匠水管體"/>
            </a:endParaRP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979613" y="1066800"/>
            <a:ext cx="2820987" cy="576263"/>
          </a:xfrm>
          <a:prstGeom prst="rightArrow">
            <a:avLst>
              <a:gd name="adj1" fmla="val 100000"/>
              <a:gd name="adj2" fmla="val 122383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肩膀痛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Shoulder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3657600" y="381000"/>
            <a:ext cx="3124200" cy="6235700"/>
          </a:xfrm>
          <a:custGeom>
            <a:avLst/>
            <a:gdLst>
              <a:gd name="T0" fmla="*/ 2147483647 w 3838"/>
              <a:gd name="T1" fmla="*/ 2147483647 h 7856"/>
              <a:gd name="T2" fmla="*/ 2147483647 w 3838"/>
              <a:gd name="T3" fmla="*/ 2147483647 h 7856"/>
              <a:gd name="T4" fmla="*/ 2147483647 w 3838"/>
              <a:gd name="T5" fmla="*/ 2147483647 h 7856"/>
              <a:gd name="T6" fmla="*/ 2147483647 w 3838"/>
              <a:gd name="T7" fmla="*/ 2147483647 h 7856"/>
              <a:gd name="T8" fmla="*/ 2147483647 w 3838"/>
              <a:gd name="T9" fmla="*/ 2147483647 h 7856"/>
              <a:gd name="T10" fmla="*/ 2147483647 w 3838"/>
              <a:gd name="T11" fmla="*/ 2147483647 h 7856"/>
              <a:gd name="T12" fmla="*/ 2147483647 w 3838"/>
              <a:gd name="T13" fmla="*/ 2147483647 h 7856"/>
              <a:gd name="T14" fmla="*/ 2147483647 w 3838"/>
              <a:gd name="T15" fmla="*/ 2147483647 h 7856"/>
              <a:gd name="T16" fmla="*/ 2147483647 w 3838"/>
              <a:gd name="T17" fmla="*/ 2147483647 h 7856"/>
              <a:gd name="T18" fmla="*/ 2147483647 w 3838"/>
              <a:gd name="T19" fmla="*/ 2147483647 h 7856"/>
              <a:gd name="T20" fmla="*/ 2147483647 w 3838"/>
              <a:gd name="T21" fmla="*/ 2147483647 h 7856"/>
              <a:gd name="T22" fmla="*/ 2147483647 w 3838"/>
              <a:gd name="T23" fmla="*/ 2147483647 h 7856"/>
              <a:gd name="T24" fmla="*/ 2147483647 w 3838"/>
              <a:gd name="T25" fmla="*/ 2147483647 h 7856"/>
              <a:gd name="T26" fmla="*/ 2147483647 w 3838"/>
              <a:gd name="T27" fmla="*/ 2147483647 h 7856"/>
              <a:gd name="T28" fmla="*/ 2147483647 w 3838"/>
              <a:gd name="T29" fmla="*/ 2147483647 h 7856"/>
              <a:gd name="T30" fmla="*/ 2147483647 w 3838"/>
              <a:gd name="T31" fmla="*/ 2147483647 h 7856"/>
              <a:gd name="T32" fmla="*/ 2147483647 w 3838"/>
              <a:gd name="T33" fmla="*/ 2147483647 h 7856"/>
              <a:gd name="T34" fmla="*/ 2147483647 w 3838"/>
              <a:gd name="T35" fmla="*/ 2147483647 h 7856"/>
              <a:gd name="T36" fmla="*/ 2147483647 w 3838"/>
              <a:gd name="T37" fmla="*/ 2147483647 h 7856"/>
              <a:gd name="T38" fmla="*/ 2147483647 w 3838"/>
              <a:gd name="T39" fmla="*/ 2147483647 h 7856"/>
              <a:gd name="T40" fmla="*/ 2147483647 w 3838"/>
              <a:gd name="T41" fmla="*/ 2147483647 h 7856"/>
              <a:gd name="T42" fmla="*/ 2147483647 w 3838"/>
              <a:gd name="T43" fmla="*/ 2147483647 h 7856"/>
              <a:gd name="T44" fmla="*/ 2147483647 w 3838"/>
              <a:gd name="T45" fmla="*/ 2147483647 h 7856"/>
              <a:gd name="T46" fmla="*/ 2147483647 w 3838"/>
              <a:gd name="T47" fmla="*/ 2147483647 h 7856"/>
              <a:gd name="T48" fmla="*/ 2147483647 w 3838"/>
              <a:gd name="T49" fmla="*/ 2147483647 h 7856"/>
              <a:gd name="T50" fmla="*/ 2147483647 w 3838"/>
              <a:gd name="T51" fmla="*/ 2147483647 h 7856"/>
              <a:gd name="T52" fmla="*/ 2147483647 w 3838"/>
              <a:gd name="T53" fmla="*/ 2147483647 h 7856"/>
              <a:gd name="T54" fmla="*/ 2147483647 w 3838"/>
              <a:gd name="T55" fmla="*/ 2147483647 h 7856"/>
              <a:gd name="T56" fmla="*/ 2147483647 w 3838"/>
              <a:gd name="T57" fmla="*/ 2147483647 h 7856"/>
              <a:gd name="T58" fmla="*/ 2147483647 w 3838"/>
              <a:gd name="T59" fmla="*/ 2147483647 h 7856"/>
              <a:gd name="T60" fmla="*/ 2147483647 w 3838"/>
              <a:gd name="T61" fmla="*/ 2147483647 h 7856"/>
              <a:gd name="T62" fmla="*/ 2147483647 w 3838"/>
              <a:gd name="T63" fmla="*/ 2147483647 h 7856"/>
              <a:gd name="T64" fmla="*/ 2147483647 w 3838"/>
              <a:gd name="T65" fmla="*/ 2147483647 h 7856"/>
              <a:gd name="T66" fmla="*/ 2147483647 w 3838"/>
              <a:gd name="T67" fmla="*/ 2147483647 h 7856"/>
              <a:gd name="T68" fmla="*/ 2147483647 w 3838"/>
              <a:gd name="T69" fmla="*/ 2147483647 h 7856"/>
              <a:gd name="T70" fmla="*/ 2147483647 w 3838"/>
              <a:gd name="T71" fmla="*/ 2147483647 h 7856"/>
              <a:gd name="T72" fmla="*/ 2147483647 w 3838"/>
              <a:gd name="T73" fmla="*/ 2147483647 h 7856"/>
              <a:gd name="T74" fmla="*/ 2147483647 w 3838"/>
              <a:gd name="T75" fmla="*/ 2147483647 h 7856"/>
              <a:gd name="T76" fmla="*/ 2147483647 w 3838"/>
              <a:gd name="T77" fmla="*/ 2147483647 h 7856"/>
              <a:gd name="T78" fmla="*/ 2147483647 w 3838"/>
              <a:gd name="T79" fmla="*/ 2147483647 h 7856"/>
              <a:gd name="T80" fmla="*/ 2147483647 w 3838"/>
              <a:gd name="T81" fmla="*/ 2147483647 h 7856"/>
              <a:gd name="T82" fmla="*/ 2147483647 w 3838"/>
              <a:gd name="T83" fmla="*/ 2147483647 h 7856"/>
              <a:gd name="T84" fmla="*/ 2147483647 w 3838"/>
              <a:gd name="T85" fmla="*/ 2147483647 h 7856"/>
              <a:gd name="T86" fmla="*/ 2147483647 w 3838"/>
              <a:gd name="T87" fmla="*/ 2147483647 h 7856"/>
              <a:gd name="T88" fmla="*/ 2147483647 w 3838"/>
              <a:gd name="T89" fmla="*/ 2147483647 h 7856"/>
              <a:gd name="T90" fmla="*/ 2147483647 w 3838"/>
              <a:gd name="T91" fmla="*/ 2147483647 h 7856"/>
              <a:gd name="T92" fmla="*/ 2147483647 w 3838"/>
              <a:gd name="T93" fmla="*/ 2147483647 h 7856"/>
              <a:gd name="T94" fmla="*/ 2147483647 w 3838"/>
              <a:gd name="T95" fmla="*/ 2147483647 h 7856"/>
              <a:gd name="T96" fmla="*/ 2147483647 w 3838"/>
              <a:gd name="T97" fmla="*/ 2147483647 h 7856"/>
              <a:gd name="T98" fmla="*/ 2147483647 w 3838"/>
              <a:gd name="T99" fmla="*/ 2147483647 h 7856"/>
              <a:gd name="T100" fmla="*/ 2147483647 w 3838"/>
              <a:gd name="T101" fmla="*/ 2147483647 h 7856"/>
              <a:gd name="T102" fmla="*/ 2147483647 w 3838"/>
              <a:gd name="T103" fmla="*/ 2147483647 h 7856"/>
              <a:gd name="T104" fmla="*/ 2147483647 w 3838"/>
              <a:gd name="T105" fmla="*/ 2147483647 h 7856"/>
              <a:gd name="T106" fmla="*/ 2147483647 w 3838"/>
              <a:gd name="T107" fmla="*/ 2147483647 h 7856"/>
              <a:gd name="T108" fmla="*/ 2147483647 w 3838"/>
              <a:gd name="T109" fmla="*/ 2147483647 h 7856"/>
              <a:gd name="T110" fmla="*/ 2147483647 w 3838"/>
              <a:gd name="T111" fmla="*/ 2147483647 h 7856"/>
              <a:gd name="T112" fmla="*/ 2147483647 w 3838"/>
              <a:gd name="T113" fmla="*/ 2147483647 h 7856"/>
              <a:gd name="T114" fmla="*/ 2147483647 w 3838"/>
              <a:gd name="T115" fmla="*/ 2147483647 h 7856"/>
              <a:gd name="T116" fmla="*/ 2147483647 w 3838"/>
              <a:gd name="T117" fmla="*/ 2147483647 h 7856"/>
              <a:gd name="T118" fmla="*/ 2147483647 w 3838"/>
              <a:gd name="T119" fmla="*/ 2147483647 h 78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38" h="7856">
                <a:moveTo>
                  <a:pt x="1919" y="0"/>
                </a:moveTo>
                <a:lnTo>
                  <a:pt x="2021" y="9"/>
                </a:lnTo>
                <a:lnTo>
                  <a:pt x="2103" y="44"/>
                </a:lnTo>
                <a:lnTo>
                  <a:pt x="2172" y="92"/>
                </a:lnTo>
                <a:lnTo>
                  <a:pt x="2223" y="156"/>
                </a:lnTo>
                <a:lnTo>
                  <a:pt x="2254" y="232"/>
                </a:lnTo>
                <a:lnTo>
                  <a:pt x="2274" y="312"/>
                </a:lnTo>
                <a:lnTo>
                  <a:pt x="2281" y="400"/>
                </a:lnTo>
                <a:lnTo>
                  <a:pt x="2272" y="491"/>
                </a:lnTo>
                <a:lnTo>
                  <a:pt x="2288" y="459"/>
                </a:lnTo>
                <a:lnTo>
                  <a:pt x="2310" y="472"/>
                </a:lnTo>
                <a:lnTo>
                  <a:pt x="2324" y="514"/>
                </a:lnTo>
                <a:lnTo>
                  <a:pt x="2324" y="566"/>
                </a:lnTo>
                <a:lnTo>
                  <a:pt x="2312" y="633"/>
                </a:lnTo>
                <a:lnTo>
                  <a:pt x="2291" y="719"/>
                </a:lnTo>
                <a:lnTo>
                  <a:pt x="2258" y="783"/>
                </a:lnTo>
                <a:lnTo>
                  <a:pt x="2214" y="808"/>
                </a:lnTo>
                <a:lnTo>
                  <a:pt x="2210" y="824"/>
                </a:lnTo>
                <a:lnTo>
                  <a:pt x="2202" y="866"/>
                </a:lnTo>
                <a:lnTo>
                  <a:pt x="2184" y="918"/>
                </a:lnTo>
                <a:lnTo>
                  <a:pt x="2158" y="960"/>
                </a:lnTo>
                <a:lnTo>
                  <a:pt x="2158" y="1169"/>
                </a:lnTo>
                <a:lnTo>
                  <a:pt x="2207" y="1181"/>
                </a:lnTo>
                <a:lnTo>
                  <a:pt x="2263" y="1207"/>
                </a:lnTo>
                <a:lnTo>
                  <a:pt x="2326" y="1237"/>
                </a:lnTo>
                <a:lnTo>
                  <a:pt x="2391" y="1272"/>
                </a:lnTo>
                <a:lnTo>
                  <a:pt x="2453" y="1309"/>
                </a:lnTo>
                <a:lnTo>
                  <a:pt x="2502" y="1342"/>
                </a:lnTo>
                <a:lnTo>
                  <a:pt x="2539" y="1367"/>
                </a:lnTo>
                <a:lnTo>
                  <a:pt x="2554" y="1381"/>
                </a:lnTo>
                <a:lnTo>
                  <a:pt x="2570" y="1383"/>
                </a:lnTo>
                <a:lnTo>
                  <a:pt x="2612" y="1390"/>
                </a:lnTo>
                <a:lnTo>
                  <a:pt x="2669" y="1419"/>
                </a:lnTo>
                <a:lnTo>
                  <a:pt x="2739" y="1481"/>
                </a:lnTo>
                <a:lnTo>
                  <a:pt x="2783" y="1493"/>
                </a:lnTo>
                <a:lnTo>
                  <a:pt x="2832" y="1524"/>
                </a:lnTo>
                <a:lnTo>
                  <a:pt x="2886" y="1577"/>
                </a:lnTo>
                <a:lnTo>
                  <a:pt x="2939" y="1652"/>
                </a:lnTo>
                <a:lnTo>
                  <a:pt x="2988" y="1749"/>
                </a:lnTo>
                <a:lnTo>
                  <a:pt x="3021" y="1871"/>
                </a:lnTo>
                <a:lnTo>
                  <a:pt x="3042" y="2017"/>
                </a:lnTo>
                <a:lnTo>
                  <a:pt x="3041" y="2192"/>
                </a:lnTo>
                <a:lnTo>
                  <a:pt x="3079" y="2288"/>
                </a:lnTo>
                <a:lnTo>
                  <a:pt x="3118" y="2435"/>
                </a:lnTo>
                <a:lnTo>
                  <a:pt x="3141" y="2586"/>
                </a:lnTo>
                <a:lnTo>
                  <a:pt x="3150" y="2693"/>
                </a:lnTo>
                <a:lnTo>
                  <a:pt x="3209" y="2786"/>
                </a:lnTo>
                <a:lnTo>
                  <a:pt x="3258" y="2942"/>
                </a:lnTo>
                <a:lnTo>
                  <a:pt x="3299" y="3115"/>
                </a:lnTo>
                <a:lnTo>
                  <a:pt x="3322" y="3261"/>
                </a:lnTo>
                <a:lnTo>
                  <a:pt x="3339" y="3395"/>
                </a:lnTo>
                <a:lnTo>
                  <a:pt x="3369" y="3565"/>
                </a:lnTo>
                <a:lnTo>
                  <a:pt x="3415" y="3741"/>
                </a:lnTo>
                <a:lnTo>
                  <a:pt x="3476" y="3898"/>
                </a:lnTo>
                <a:lnTo>
                  <a:pt x="3513" y="3903"/>
                </a:lnTo>
                <a:lnTo>
                  <a:pt x="3539" y="3924"/>
                </a:lnTo>
                <a:lnTo>
                  <a:pt x="3562" y="3947"/>
                </a:lnTo>
                <a:lnTo>
                  <a:pt x="3578" y="3967"/>
                </a:lnTo>
                <a:lnTo>
                  <a:pt x="3597" y="3977"/>
                </a:lnTo>
                <a:lnTo>
                  <a:pt x="3611" y="3986"/>
                </a:lnTo>
                <a:lnTo>
                  <a:pt x="3631" y="3995"/>
                </a:lnTo>
                <a:lnTo>
                  <a:pt x="3650" y="4014"/>
                </a:lnTo>
                <a:lnTo>
                  <a:pt x="3664" y="4033"/>
                </a:lnTo>
                <a:lnTo>
                  <a:pt x="3671" y="4051"/>
                </a:lnTo>
                <a:lnTo>
                  <a:pt x="3681" y="4068"/>
                </a:lnTo>
                <a:lnTo>
                  <a:pt x="3704" y="4093"/>
                </a:lnTo>
                <a:lnTo>
                  <a:pt x="3741" y="4126"/>
                </a:lnTo>
                <a:lnTo>
                  <a:pt x="3787" y="4170"/>
                </a:lnTo>
                <a:lnTo>
                  <a:pt x="3825" y="4205"/>
                </a:lnTo>
                <a:lnTo>
                  <a:pt x="3838" y="4224"/>
                </a:lnTo>
                <a:lnTo>
                  <a:pt x="3838" y="4243"/>
                </a:lnTo>
                <a:lnTo>
                  <a:pt x="3818" y="4268"/>
                </a:lnTo>
                <a:lnTo>
                  <a:pt x="3778" y="4273"/>
                </a:lnTo>
                <a:lnTo>
                  <a:pt x="3725" y="4252"/>
                </a:lnTo>
                <a:lnTo>
                  <a:pt x="3678" y="4217"/>
                </a:lnTo>
                <a:lnTo>
                  <a:pt x="3643" y="4187"/>
                </a:lnTo>
                <a:lnTo>
                  <a:pt x="3624" y="4173"/>
                </a:lnTo>
                <a:lnTo>
                  <a:pt x="3611" y="4173"/>
                </a:lnTo>
                <a:lnTo>
                  <a:pt x="3606" y="4228"/>
                </a:lnTo>
                <a:lnTo>
                  <a:pt x="3624" y="4299"/>
                </a:lnTo>
                <a:lnTo>
                  <a:pt x="3650" y="4357"/>
                </a:lnTo>
                <a:lnTo>
                  <a:pt x="3683" y="4459"/>
                </a:lnTo>
                <a:lnTo>
                  <a:pt x="3704" y="4557"/>
                </a:lnTo>
                <a:lnTo>
                  <a:pt x="3687" y="4611"/>
                </a:lnTo>
                <a:lnTo>
                  <a:pt x="3639" y="4578"/>
                </a:lnTo>
                <a:lnTo>
                  <a:pt x="3592" y="4482"/>
                </a:lnTo>
                <a:lnTo>
                  <a:pt x="3552" y="4383"/>
                </a:lnTo>
                <a:lnTo>
                  <a:pt x="3523" y="4340"/>
                </a:lnTo>
                <a:lnTo>
                  <a:pt x="3527" y="4397"/>
                </a:lnTo>
                <a:lnTo>
                  <a:pt x="3552" y="4522"/>
                </a:lnTo>
                <a:lnTo>
                  <a:pt x="3564" y="4644"/>
                </a:lnTo>
                <a:lnTo>
                  <a:pt x="3536" y="4709"/>
                </a:lnTo>
                <a:lnTo>
                  <a:pt x="3490" y="4660"/>
                </a:lnTo>
                <a:lnTo>
                  <a:pt x="3458" y="4536"/>
                </a:lnTo>
                <a:lnTo>
                  <a:pt x="3432" y="4412"/>
                </a:lnTo>
                <a:lnTo>
                  <a:pt x="3408" y="4357"/>
                </a:lnTo>
                <a:lnTo>
                  <a:pt x="3413" y="4404"/>
                </a:lnTo>
                <a:lnTo>
                  <a:pt x="3436" y="4513"/>
                </a:lnTo>
                <a:lnTo>
                  <a:pt x="3444" y="4625"/>
                </a:lnTo>
                <a:lnTo>
                  <a:pt x="3408" y="4681"/>
                </a:lnTo>
                <a:lnTo>
                  <a:pt x="3369" y="4634"/>
                </a:lnTo>
                <a:lnTo>
                  <a:pt x="3337" y="4522"/>
                </a:lnTo>
                <a:lnTo>
                  <a:pt x="3313" y="4412"/>
                </a:lnTo>
                <a:lnTo>
                  <a:pt x="3302" y="4359"/>
                </a:lnTo>
                <a:lnTo>
                  <a:pt x="3301" y="4404"/>
                </a:lnTo>
                <a:lnTo>
                  <a:pt x="3309" y="4504"/>
                </a:lnTo>
                <a:lnTo>
                  <a:pt x="3313" y="4602"/>
                </a:lnTo>
                <a:lnTo>
                  <a:pt x="3283" y="4653"/>
                </a:lnTo>
                <a:lnTo>
                  <a:pt x="3243" y="4611"/>
                </a:lnTo>
                <a:lnTo>
                  <a:pt x="3220" y="4518"/>
                </a:lnTo>
                <a:lnTo>
                  <a:pt x="3209" y="4422"/>
                </a:lnTo>
                <a:lnTo>
                  <a:pt x="3206" y="4378"/>
                </a:lnTo>
                <a:lnTo>
                  <a:pt x="3178" y="4299"/>
                </a:lnTo>
                <a:lnTo>
                  <a:pt x="3153" y="4170"/>
                </a:lnTo>
                <a:lnTo>
                  <a:pt x="3141" y="4049"/>
                </a:lnTo>
                <a:lnTo>
                  <a:pt x="3158" y="3984"/>
                </a:lnTo>
                <a:lnTo>
                  <a:pt x="3141" y="3907"/>
                </a:lnTo>
                <a:lnTo>
                  <a:pt x="3118" y="3830"/>
                </a:lnTo>
                <a:lnTo>
                  <a:pt x="3086" y="3755"/>
                </a:lnTo>
                <a:lnTo>
                  <a:pt x="3046" y="3677"/>
                </a:lnTo>
                <a:lnTo>
                  <a:pt x="3007" y="3597"/>
                </a:lnTo>
                <a:lnTo>
                  <a:pt x="2960" y="3511"/>
                </a:lnTo>
                <a:lnTo>
                  <a:pt x="2916" y="3423"/>
                </a:lnTo>
                <a:lnTo>
                  <a:pt x="2872" y="3327"/>
                </a:lnTo>
                <a:lnTo>
                  <a:pt x="2800" y="3147"/>
                </a:lnTo>
                <a:lnTo>
                  <a:pt x="2765" y="3017"/>
                </a:lnTo>
                <a:lnTo>
                  <a:pt x="2755" y="2928"/>
                </a:lnTo>
                <a:lnTo>
                  <a:pt x="2755" y="2865"/>
                </a:lnTo>
                <a:lnTo>
                  <a:pt x="2742" y="2779"/>
                </a:lnTo>
                <a:lnTo>
                  <a:pt x="2730" y="2747"/>
                </a:lnTo>
                <a:lnTo>
                  <a:pt x="2688" y="2660"/>
                </a:lnTo>
                <a:lnTo>
                  <a:pt x="2653" y="2553"/>
                </a:lnTo>
                <a:lnTo>
                  <a:pt x="2623" y="2427"/>
                </a:lnTo>
                <a:lnTo>
                  <a:pt x="2605" y="2274"/>
                </a:lnTo>
                <a:lnTo>
                  <a:pt x="2597" y="2360"/>
                </a:lnTo>
                <a:lnTo>
                  <a:pt x="2583" y="2579"/>
                </a:lnTo>
                <a:lnTo>
                  <a:pt x="2574" y="2875"/>
                </a:lnTo>
                <a:lnTo>
                  <a:pt x="2579" y="3196"/>
                </a:lnTo>
                <a:lnTo>
                  <a:pt x="2605" y="3430"/>
                </a:lnTo>
                <a:lnTo>
                  <a:pt x="2644" y="3581"/>
                </a:lnTo>
                <a:lnTo>
                  <a:pt x="2676" y="3741"/>
                </a:lnTo>
                <a:lnTo>
                  <a:pt x="2688" y="4002"/>
                </a:lnTo>
                <a:lnTo>
                  <a:pt x="2677" y="4350"/>
                </a:lnTo>
                <a:lnTo>
                  <a:pt x="2651" y="4685"/>
                </a:lnTo>
                <a:lnTo>
                  <a:pt x="2614" y="4962"/>
                </a:lnTo>
                <a:lnTo>
                  <a:pt x="2579" y="5130"/>
                </a:lnTo>
                <a:lnTo>
                  <a:pt x="2560" y="5335"/>
                </a:lnTo>
                <a:lnTo>
                  <a:pt x="2574" y="5522"/>
                </a:lnTo>
                <a:lnTo>
                  <a:pt x="2554" y="5683"/>
                </a:lnTo>
                <a:lnTo>
                  <a:pt x="2539" y="5844"/>
                </a:lnTo>
                <a:lnTo>
                  <a:pt x="2560" y="5978"/>
                </a:lnTo>
                <a:lnTo>
                  <a:pt x="2579" y="6177"/>
                </a:lnTo>
                <a:lnTo>
                  <a:pt x="2560" y="6510"/>
                </a:lnTo>
                <a:lnTo>
                  <a:pt x="2518" y="6759"/>
                </a:lnTo>
                <a:lnTo>
                  <a:pt x="2474" y="6950"/>
                </a:lnTo>
                <a:lnTo>
                  <a:pt x="2454" y="7101"/>
                </a:lnTo>
                <a:lnTo>
                  <a:pt x="2477" y="7228"/>
                </a:lnTo>
                <a:lnTo>
                  <a:pt x="2537" y="7349"/>
                </a:lnTo>
                <a:lnTo>
                  <a:pt x="2600" y="7468"/>
                </a:lnTo>
                <a:lnTo>
                  <a:pt x="2655" y="7589"/>
                </a:lnTo>
                <a:lnTo>
                  <a:pt x="2677" y="7689"/>
                </a:lnTo>
                <a:lnTo>
                  <a:pt x="2676" y="7731"/>
                </a:lnTo>
                <a:lnTo>
                  <a:pt x="2660" y="7736"/>
                </a:lnTo>
                <a:lnTo>
                  <a:pt x="2640" y="7721"/>
                </a:lnTo>
                <a:lnTo>
                  <a:pt x="2633" y="7757"/>
                </a:lnTo>
                <a:lnTo>
                  <a:pt x="2618" y="7779"/>
                </a:lnTo>
                <a:lnTo>
                  <a:pt x="2593" y="7787"/>
                </a:lnTo>
                <a:lnTo>
                  <a:pt x="2574" y="7784"/>
                </a:lnTo>
                <a:lnTo>
                  <a:pt x="2567" y="7805"/>
                </a:lnTo>
                <a:lnTo>
                  <a:pt x="2551" y="7829"/>
                </a:lnTo>
                <a:lnTo>
                  <a:pt x="2528" y="7838"/>
                </a:lnTo>
                <a:lnTo>
                  <a:pt x="2493" y="7831"/>
                </a:lnTo>
                <a:lnTo>
                  <a:pt x="2475" y="7852"/>
                </a:lnTo>
                <a:lnTo>
                  <a:pt x="2447" y="7856"/>
                </a:lnTo>
                <a:lnTo>
                  <a:pt x="2414" y="7849"/>
                </a:lnTo>
                <a:lnTo>
                  <a:pt x="2391" y="7828"/>
                </a:lnTo>
                <a:lnTo>
                  <a:pt x="2374" y="7850"/>
                </a:lnTo>
                <a:lnTo>
                  <a:pt x="2333" y="7856"/>
                </a:lnTo>
                <a:lnTo>
                  <a:pt x="2291" y="7845"/>
                </a:lnTo>
                <a:lnTo>
                  <a:pt x="2263" y="7828"/>
                </a:lnTo>
                <a:lnTo>
                  <a:pt x="2237" y="7768"/>
                </a:lnTo>
                <a:lnTo>
                  <a:pt x="2223" y="7708"/>
                </a:lnTo>
                <a:lnTo>
                  <a:pt x="2203" y="7682"/>
                </a:lnTo>
                <a:lnTo>
                  <a:pt x="2188" y="7626"/>
                </a:lnTo>
                <a:lnTo>
                  <a:pt x="2177" y="7561"/>
                </a:lnTo>
                <a:lnTo>
                  <a:pt x="2172" y="7514"/>
                </a:lnTo>
                <a:lnTo>
                  <a:pt x="2168" y="7491"/>
                </a:lnTo>
                <a:lnTo>
                  <a:pt x="2152" y="7475"/>
                </a:lnTo>
                <a:lnTo>
                  <a:pt x="2138" y="7456"/>
                </a:lnTo>
                <a:lnTo>
                  <a:pt x="2123" y="7428"/>
                </a:lnTo>
                <a:lnTo>
                  <a:pt x="2123" y="7323"/>
                </a:lnTo>
                <a:lnTo>
                  <a:pt x="2138" y="7151"/>
                </a:lnTo>
                <a:lnTo>
                  <a:pt x="2142" y="7041"/>
                </a:lnTo>
                <a:lnTo>
                  <a:pt x="2144" y="6906"/>
                </a:lnTo>
                <a:lnTo>
                  <a:pt x="2124" y="6757"/>
                </a:lnTo>
                <a:lnTo>
                  <a:pt x="2072" y="6594"/>
                </a:lnTo>
                <a:lnTo>
                  <a:pt x="2023" y="6426"/>
                </a:lnTo>
                <a:lnTo>
                  <a:pt x="2009" y="6263"/>
                </a:lnTo>
                <a:lnTo>
                  <a:pt x="2021" y="6120"/>
                </a:lnTo>
                <a:lnTo>
                  <a:pt x="2038" y="5995"/>
                </a:lnTo>
                <a:lnTo>
                  <a:pt x="2049" y="5897"/>
                </a:lnTo>
                <a:lnTo>
                  <a:pt x="2044" y="5827"/>
                </a:lnTo>
                <a:lnTo>
                  <a:pt x="2031" y="5776"/>
                </a:lnTo>
                <a:lnTo>
                  <a:pt x="2014" y="5732"/>
                </a:lnTo>
                <a:lnTo>
                  <a:pt x="1994" y="5636"/>
                </a:lnTo>
                <a:lnTo>
                  <a:pt x="1975" y="5456"/>
                </a:lnTo>
                <a:lnTo>
                  <a:pt x="1968" y="5268"/>
                </a:lnTo>
                <a:lnTo>
                  <a:pt x="1975" y="5130"/>
                </a:lnTo>
                <a:lnTo>
                  <a:pt x="1968" y="5077"/>
                </a:lnTo>
                <a:lnTo>
                  <a:pt x="1951" y="4932"/>
                </a:lnTo>
                <a:lnTo>
                  <a:pt x="1930" y="4716"/>
                </a:lnTo>
                <a:lnTo>
                  <a:pt x="1919" y="4443"/>
                </a:lnTo>
                <a:lnTo>
                  <a:pt x="1910" y="4716"/>
                </a:lnTo>
                <a:lnTo>
                  <a:pt x="1891" y="4932"/>
                </a:lnTo>
                <a:lnTo>
                  <a:pt x="1870" y="5077"/>
                </a:lnTo>
                <a:lnTo>
                  <a:pt x="1865" y="5130"/>
                </a:lnTo>
                <a:lnTo>
                  <a:pt x="1873" y="5268"/>
                </a:lnTo>
                <a:lnTo>
                  <a:pt x="1865" y="5456"/>
                </a:lnTo>
                <a:lnTo>
                  <a:pt x="1844" y="5636"/>
                </a:lnTo>
                <a:lnTo>
                  <a:pt x="1824" y="5732"/>
                </a:lnTo>
                <a:lnTo>
                  <a:pt x="1810" y="5776"/>
                </a:lnTo>
                <a:lnTo>
                  <a:pt x="1798" y="5827"/>
                </a:lnTo>
                <a:lnTo>
                  <a:pt x="1791" y="5897"/>
                </a:lnTo>
                <a:lnTo>
                  <a:pt x="1801" y="5995"/>
                </a:lnTo>
                <a:lnTo>
                  <a:pt x="1821" y="6120"/>
                </a:lnTo>
                <a:lnTo>
                  <a:pt x="1831" y="6263"/>
                </a:lnTo>
                <a:lnTo>
                  <a:pt x="1817" y="6426"/>
                </a:lnTo>
                <a:lnTo>
                  <a:pt x="1768" y="6594"/>
                </a:lnTo>
                <a:lnTo>
                  <a:pt x="1715" y="6757"/>
                </a:lnTo>
                <a:lnTo>
                  <a:pt x="1698" y="6906"/>
                </a:lnTo>
                <a:lnTo>
                  <a:pt x="1698" y="7041"/>
                </a:lnTo>
                <a:lnTo>
                  <a:pt x="1701" y="7151"/>
                </a:lnTo>
                <a:lnTo>
                  <a:pt x="1715" y="7323"/>
                </a:lnTo>
                <a:lnTo>
                  <a:pt x="1717" y="7428"/>
                </a:lnTo>
                <a:lnTo>
                  <a:pt x="1703" y="7456"/>
                </a:lnTo>
                <a:lnTo>
                  <a:pt x="1686" y="7475"/>
                </a:lnTo>
                <a:lnTo>
                  <a:pt x="1671" y="7491"/>
                </a:lnTo>
                <a:lnTo>
                  <a:pt x="1666" y="7514"/>
                </a:lnTo>
                <a:lnTo>
                  <a:pt x="1663" y="7561"/>
                </a:lnTo>
                <a:lnTo>
                  <a:pt x="1652" y="7626"/>
                </a:lnTo>
                <a:lnTo>
                  <a:pt x="1638" y="7682"/>
                </a:lnTo>
                <a:lnTo>
                  <a:pt x="1617" y="7708"/>
                </a:lnTo>
                <a:lnTo>
                  <a:pt x="1603" y="7768"/>
                </a:lnTo>
                <a:lnTo>
                  <a:pt x="1577" y="7828"/>
                </a:lnTo>
                <a:lnTo>
                  <a:pt x="1550" y="7845"/>
                </a:lnTo>
                <a:lnTo>
                  <a:pt x="1506" y="7856"/>
                </a:lnTo>
                <a:lnTo>
                  <a:pt x="1468" y="7850"/>
                </a:lnTo>
                <a:lnTo>
                  <a:pt x="1447" y="7828"/>
                </a:lnTo>
                <a:lnTo>
                  <a:pt x="1424" y="7849"/>
                </a:lnTo>
                <a:lnTo>
                  <a:pt x="1392" y="7856"/>
                </a:lnTo>
                <a:lnTo>
                  <a:pt x="1363" y="7852"/>
                </a:lnTo>
                <a:lnTo>
                  <a:pt x="1348" y="7831"/>
                </a:lnTo>
                <a:lnTo>
                  <a:pt x="1312" y="7838"/>
                </a:lnTo>
                <a:lnTo>
                  <a:pt x="1287" y="7829"/>
                </a:lnTo>
                <a:lnTo>
                  <a:pt x="1273" y="7805"/>
                </a:lnTo>
                <a:lnTo>
                  <a:pt x="1268" y="7784"/>
                </a:lnTo>
                <a:lnTo>
                  <a:pt x="1247" y="7787"/>
                </a:lnTo>
                <a:lnTo>
                  <a:pt x="1224" y="7779"/>
                </a:lnTo>
                <a:lnTo>
                  <a:pt x="1206" y="7757"/>
                </a:lnTo>
                <a:lnTo>
                  <a:pt x="1201" y="7721"/>
                </a:lnTo>
                <a:lnTo>
                  <a:pt x="1180" y="7736"/>
                </a:lnTo>
                <a:lnTo>
                  <a:pt x="1162" y="7731"/>
                </a:lnTo>
                <a:lnTo>
                  <a:pt x="1161" y="7689"/>
                </a:lnTo>
                <a:lnTo>
                  <a:pt x="1185" y="7589"/>
                </a:lnTo>
                <a:lnTo>
                  <a:pt x="1236" y="7468"/>
                </a:lnTo>
                <a:lnTo>
                  <a:pt x="1301" y="7349"/>
                </a:lnTo>
                <a:lnTo>
                  <a:pt x="1361" y="7228"/>
                </a:lnTo>
                <a:lnTo>
                  <a:pt x="1384" y="7101"/>
                </a:lnTo>
                <a:lnTo>
                  <a:pt x="1364" y="6950"/>
                </a:lnTo>
                <a:lnTo>
                  <a:pt x="1322" y="6759"/>
                </a:lnTo>
                <a:lnTo>
                  <a:pt x="1278" y="6510"/>
                </a:lnTo>
                <a:lnTo>
                  <a:pt x="1259" y="6177"/>
                </a:lnTo>
                <a:lnTo>
                  <a:pt x="1280" y="5978"/>
                </a:lnTo>
                <a:lnTo>
                  <a:pt x="1301" y="5844"/>
                </a:lnTo>
                <a:lnTo>
                  <a:pt x="1285" y="5683"/>
                </a:lnTo>
                <a:lnTo>
                  <a:pt x="1268" y="5522"/>
                </a:lnTo>
                <a:lnTo>
                  <a:pt x="1278" y="5335"/>
                </a:lnTo>
                <a:lnTo>
                  <a:pt x="1259" y="5130"/>
                </a:lnTo>
                <a:lnTo>
                  <a:pt x="1224" y="4962"/>
                </a:lnTo>
                <a:lnTo>
                  <a:pt x="1189" y="4685"/>
                </a:lnTo>
                <a:lnTo>
                  <a:pt x="1161" y="4350"/>
                </a:lnTo>
                <a:lnTo>
                  <a:pt x="1150" y="4002"/>
                </a:lnTo>
                <a:lnTo>
                  <a:pt x="1162" y="3741"/>
                </a:lnTo>
                <a:lnTo>
                  <a:pt x="1194" y="3581"/>
                </a:lnTo>
                <a:lnTo>
                  <a:pt x="1233" y="3430"/>
                </a:lnTo>
                <a:lnTo>
                  <a:pt x="1259" y="3196"/>
                </a:lnTo>
                <a:lnTo>
                  <a:pt x="1264" y="2875"/>
                </a:lnTo>
                <a:lnTo>
                  <a:pt x="1255" y="2579"/>
                </a:lnTo>
                <a:lnTo>
                  <a:pt x="1241" y="2360"/>
                </a:lnTo>
                <a:lnTo>
                  <a:pt x="1234" y="2274"/>
                </a:lnTo>
                <a:lnTo>
                  <a:pt x="1219" y="2427"/>
                </a:lnTo>
                <a:lnTo>
                  <a:pt x="1189" y="2553"/>
                </a:lnTo>
                <a:lnTo>
                  <a:pt x="1154" y="2660"/>
                </a:lnTo>
                <a:lnTo>
                  <a:pt x="1110" y="2747"/>
                </a:lnTo>
                <a:lnTo>
                  <a:pt x="1097" y="2779"/>
                </a:lnTo>
                <a:lnTo>
                  <a:pt x="1085" y="2865"/>
                </a:lnTo>
                <a:lnTo>
                  <a:pt x="1085" y="2928"/>
                </a:lnTo>
                <a:lnTo>
                  <a:pt x="1075" y="3017"/>
                </a:lnTo>
                <a:lnTo>
                  <a:pt x="1040" y="3147"/>
                </a:lnTo>
                <a:lnTo>
                  <a:pt x="968" y="3327"/>
                </a:lnTo>
                <a:lnTo>
                  <a:pt x="924" y="3423"/>
                </a:lnTo>
                <a:lnTo>
                  <a:pt x="878" y="3511"/>
                </a:lnTo>
                <a:lnTo>
                  <a:pt x="834" y="3597"/>
                </a:lnTo>
                <a:lnTo>
                  <a:pt x="792" y="3677"/>
                </a:lnTo>
                <a:lnTo>
                  <a:pt x="753" y="3755"/>
                </a:lnTo>
                <a:lnTo>
                  <a:pt x="720" y="3830"/>
                </a:lnTo>
                <a:lnTo>
                  <a:pt x="695" y="3907"/>
                </a:lnTo>
                <a:lnTo>
                  <a:pt x="680" y="3984"/>
                </a:lnTo>
                <a:lnTo>
                  <a:pt x="699" y="4049"/>
                </a:lnTo>
                <a:lnTo>
                  <a:pt x="687" y="4170"/>
                </a:lnTo>
                <a:lnTo>
                  <a:pt x="660" y="4299"/>
                </a:lnTo>
                <a:lnTo>
                  <a:pt x="632" y="4378"/>
                </a:lnTo>
                <a:lnTo>
                  <a:pt x="632" y="4422"/>
                </a:lnTo>
                <a:lnTo>
                  <a:pt x="618" y="4518"/>
                </a:lnTo>
                <a:lnTo>
                  <a:pt x="597" y="4611"/>
                </a:lnTo>
                <a:lnTo>
                  <a:pt x="557" y="4653"/>
                </a:lnTo>
                <a:lnTo>
                  <a:pt x="529" y="4602"/>
                </a:lnTo>
                <a:lnTo>
                  <a:pt x="530" y="4504"/>
                </a:lnTo>
                <a:lnTo>
                  <a:pt x="539" y="4404"/>
                </a:lnTo>
                <a:lnTo>
                  <a:pt x="536" y="4359"/>
                </a:lnTo>
                <a:lnTo>
                  <a:pt x="527" y="4412"/>
                </a:lnTo>
                <a:lnTo>
                  <a:pt x="504" y="4522"/>
                </a:lnTo>
                <a:lnTo>
                  <a:pt x="473" y="4634"/>
                </a:lnTo>
                <a:lnTo>
                  <a:pt x="430" y="4681"/>
                </a:lnTo>
                <a:lnTo>
                  <a:pt x="394" y="4625"/>
                </a:lnTo>
                <a:lnTo>
                  <a:pt x="406" y="4513"/>
                </a:lnTo>
                <a:lnTo>
                  <a:pt x="427" y="4404"/>
                </a:lnTo>
                <a:lnTo>
                  <a:pt x="430" y="4357"/>
                </a:lnTo>
                <a:lnTo>
                  <a:pt x="406" y="4412"/>
                </a:lnTo>
                <a:lnTo>
                  <a:pt x="380" y="4536"/>
                </a:lnTo>
                <a:lnTo>
                  <a:pt x="348" y="4660"/>
                </a:lnTo>
                <a:lnTo>
                  <a:pt x="302" y="4709"/>
                </a:lnTo>
                <a:lnTo>
                  <a:pt x="274" y="4644"/>
                </a:lnTo>
                <a:lnTo>
                  <a:pt x="286" y="4522"/>
                </a:lnTo>
                <a:lnTo>
                  <a:pt x="309" y="4397"/>
                </a:lnTo>
                <a:lnTo>
                  <a:pt x="315" y="4340"/>
                </a:lnTo>
                <a:lnTo>
                  <a:pt x="290" y="4383"/>
                </a:lnTo>
                <a:lnTo>
                  <a:pt x="248" y="4482"/>
                </a:lnTo>
                <a:lnTo>
                  <a:pt x="199" y="4578"/>
                </a:lnTo>
                <a:lnTo>
                  <a:pt x="151" y="4611"/>
                </a:lnTo>
                <a:lnTo>
                  <a:pt x="136" y="4557"/>
                </a:lnTo>
                <a:lnTo>
                  <a:pt x="155" y="4459"/>
                </a:lnTo>
                <a:lnTo>
                  <a:pt x="190" y="4357"/>
                </a:lnTo>
                <a:lnTo>
                  <a:pt x="214" y="4299"/>
                </a:lnTo>
                <a:lnTo>
                  <a:pt x="234" y="4228"/>
                </a:lnTo>
                <a:lnTo>
                  <a:pt x="227" y="4173"/>
                </a:lnTo>
                <a:lnTo>
                  <a:pt x="214" y="4173"/>
                </a:lnTo>
                <a:lnTo>
                  <a:pt x="195" y="4187"/>
                </a:lnTo>
                <a:lnTo>
                  <a:pt x="164" y="4217"/>
                </a:lnTo>
                <a:lnTo>
                  <a:pt x="114" y="4252"/>
                </a:lnTo>
                <a:lnTo>
                  <a:pt x="60" y="4273"/>
                </a:lnTo>
                <a:lnTo>
                  <a:pt x="23" y="4268"/>
                </a:lnTo>
                <a:lnTo>
                  <a:pt x="0" y="4243"/>
                </a:lnTo>
                <a:lnTo>
                  <a:pt x="0" y="4224"/>
                </a:lnTo>
                <a:lnTo>
                  <a:pt x="16" y="4205"/>
                </a:lnTo>
                <a:lnTo>
                  <a:pt x="55" y="4170"/>
                </a:lnTo>
                <a:lnTo>
                  <a:pt x="95" y="4126"/>
                </a:lnTo>
                <a:lnTo>
                  <a:pt x="136" y="4093"/>
                </a:lnTo>
                <a:lnTo>
                  <a:pt x="158" y="4068"/>
                </a:lnTo>
                <a:lnTo>
                  <a:pt x="167" y="4051"/>
                </a:lnTo>
                <a:lnTo>
                  <a:pt x="176" y="4033"/>
                </a:lnTo>
                <a:lnTo>
                  <a:pt x="190" y="4014"/>
                </a:lnTo>
                <a:lnTo>
                  <a:pt x="209" y="3995"/>
                </a:lnTo>
                <a:lnTo>
                  <a:pt x="227" y="3986"/>
                </a:lnTo>
                <a:lnTo>
                  <a:pt x="243" y="3977"/>
                </a:lnTo>
                <a:lnTo>
                  <a:pt x="260" y="3967"/>
                </a:lnTo>
                <a:lnTo>
                  <a:pt x="279" y="3947"/>
                </a:lnTo>
                <a:lnTo>
                  <a:pt x="299" y="3924"/>
                </a:lnTo>
                <a:lnTo>
                  <a:pt x="327" y="3903"/>
                </a:lnTo>
                <a:lnTo>
                  <a:pt x="365" y="3898"/>
                </a:lnTo>
                <a:lnTo>
                  <a:pt x="423" y="3741"/>
                </a:lnTo>
                <a:lnTo>
                  <a:pt x="471" y="3565"/>
                </a:lnTo>
                <a:lnTo>
                  <a:pt x="499" y="3395"/>
                </a:lnTo>
                <a:lnTo>
                  <a:pt x="518" y="3261"/>
                </a:lnTo>
                <a:lnTo>
                  <a:pt x="541" y="3115"/>
                </a:lnTo>
                <a:lnTo>
                  <a:pt x="580" y="2942"/>
                </a:lnTo>
                <a:lnTo>
                  <a:pt x="632" y="2786"/>
                </a:lnTo>
                <a:lnTo>
                  <a:pt x="688" y="2693"/>
                </a:lnTo>
                <a:lnTo>
                  <a:pt x="695" y="2586"/>
                </a:lnTo>
                <a:lnTo>
                  <a:pt x="722" y="2435"/>
                </a:lnTo>
                <a:lnTo>
                  <a:pt x="759" y="2288"/>
                </a:lnTo>
                <a:lnTo>
                  <a:pt x="797" y="2192"/>
                </a:lnTo>
                <a:lnTo>
                  <a:pt x="796" y="2017"/>
                </a:lnTo>
                <a:lnTo>
                  <a:pt x="817" y="1871"/>
                </a:lnTo>
                <a:lnTo>
                  <a:pt x="852" y="1749"/>
                </a:lnTo>
                <a:lnTo>
                  <a:pt x="899" y="1652"/>
                </a:lnTo>
                <a:lnTo>
                  <a:pt x="952" y="1577"/>
                </a:lnTo>
                <a:lnTo>
                  <a:pt x="1006" y="1524"/>
                </a:lnTo>
                <a:lnTo>
                  <a:pt x="1055" y="1493"/>
                </a:lnTo>
                <a:lnTo>
                  <a:pt x="1099" y="1481"/>
                </a:lnTo>
                <a:lnTo>
                  <a:pt x="1169" y="1419"/>
                </a:lnTo>
                <a:lnTo>
                  <a:pt x="1229" y="1390"/>
                </a:lnTo>
                <a:lnTo>
                  <a:pt x="1268" y="1383"/>
                </a:lnTo>
                <a:lnTo>
                  <a:pt x="1285" y="1381"/>
                </a:lnTo>
                <a:lnTo>
                  <a:pt x="1301" y="1367"/>
                </a:lnTo>
                <a:lnTo>
                  <a:pt x="1338" y="1342"/>
                </a:lnTo>
                <a:lnTo>
                  <a:pt x="1391" y="1309"/>
                </a:lnTo>
                <a:lnTo>
                  <a:pt x="1449" y="1272"/>
                </a:lnTo>
                <a:lnTo>
                  <a:pt x="1512" y="1237"/>
                </a:lnTo>
                <a:lnTo>
                  <a:pt x="1575" y="1207"/>
                </a:lnTo>
                <a:lnTo>
                  <a:pt x="1631" y="1181"/>
                </a:lnTo>
                <a:lnTo>
                  <a:pt x="1679" y="1169"/>
                </a:lnTo>
                <a:lnTo>
                  <a:pt x="1679" y="960"/>
                </a:lnTo>
                <a:lnTo>
                  <a:pt x="1657" y="918"/>
                </a:lnTo>
                <a:lnTo>
                  <a:pt x="1638" y="866"/>
                </a:lnTo>
                <a:lnTo>
                  <a:pt x="1629" y="824"/>
                </a:lnTo>
                <a:lnTo>
                  <a:pt x="1626" y="808"/>
                </a:lnTo>
                <a:lnTo>
                  <a:pt x="1582" y="783"/>
                </a:lnTo>
                <a:lnTo>
                  <a:pt x="1550" y="719"/>
                </a:lnTo>
                <a:lnTo>
                  <a:pt x="1528" y="633"/>
                </a:lnTo>
                <a:lnTo>
                  <a:pt x="1514" y="566"/>
                </a:lnTo>
                <a:lnTo>
                  <a:pt x="1514" y="514"/>
                </a:lnTo>
                <a:lnTo>
                  <a:pt x="1531" y="472"/>
                </a:lnTo>
                <a:lnTo>
                  <a:pt x="1554" y="459"/>
                </a:lnTo>
                <a:lnTo>
                  <a:pt x="1568" y="491"/>
                </a:lnTo>
                <a:lnTo>
                  <a:pt x="1559" y="400"/>
                </a:lnTo>
                <a:lnTo>
                  <a:pt x="1564" y="312"/>
                </a:lnTo>
                <a:lnTo>
                  <a:pt x="1584" y="232"/>
                </a:lnTo>
                <a:lnTo>
                  <a:pt x="1617" y="156"/>
                </a:lnTo>
                <a:lnTo>
                  <a:pt x="1666" y="92"/>
                </a:lnTo>
                <a:lnTo>
                  <a:pt x="1731" y="44"/>
                </a:lnTo>
                <a:lnTo>
                  <a:pt x="1817" y="9"/>
                </a:lnTo>
                <a:lnTo>
                  <a:pt x="1919" y="0"/>
                </a:lnTo>
                <a:close/>
              </a:path>
            </a:pathLst>
          </a:custGeom>
          <a:solidFill>
            <a:srgbClr val="FFCC00"/>
          </a:solidFill>
          <a:ln w="165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30175" y="0"/>
            <a:ext cx="1293813" cy="37163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典匠火柴體"/>
                <a:cs typeface="典匠火柴體"/>
              </a:rPr>
              <a:t> </a:t>
            </a: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文鼎勘亭流" pitchFamily="49" charset="-120"/>
                <a:cs typeface="典匠火柴體"/>
              </a:rPr>
              <a:t>身體與情緒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514600" y="304800"/>
            <a:ext cx="2438400" cy="576263"/>
          </a:xfrm>
          <a:prstGeom prst="rightArrow">
            <a:avLst>
              <a:gd name="adj1" fmla="val 100000"/>
              <a:gd name="adj2" fmla="val 105785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頭痛、頭暈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410200" y="838200"/>
            <a:ext cx="2057400" cy="576263"/>
          </a:xfrm>
          <a:prstGeom prst="leftArrow">
            <a:avLst>
              <a:gd name="adj1" fmla="val 100000"/>
              <a:gd name="adj2" fmla="val 9409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頸梗、膊痛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981200" y="4648200"/>
            <a:ext cx="2667000" cy="576263"/>
          </a:xfrm>
          <a:prstGeom prst="rightArrow">
            <a:avLst>
              <a:gd name="adj1" fmla="val 100000"/>
              <a:gd name="adj2" fmla="val 115702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腳痛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15000" y="2590800"/>
            <a:ext cx="1752600" cy="576263"/>
          </a:xfrm>
          <a:prstGeom prst="leftArrow">
            <a:avLst>
              <a:gd name="adj1" fmla="val 100000"/>
              <a:gd name="adj2" fmla="val 8015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背痛</a:t>
            </a:r>
          </a:p>
        </p:txBody>
      </p:sp>
      <p:pic>
        <p:nvPicPr>
          <p:cNvPr id="16392" name="Picture 8" descr="HM0026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768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362200" y="2590800"/>
            <a:ext cx="3048000" cy="576263"/>
          </a:xfrm>
          <a:prstGeom prst="rightArrow">
            <a:avLst>
              <a:gd name="adj1" fmla="val 100000"/>
              <a:gd name="adj2" fmla="val 97508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胃痛、消化不良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181600" y="3429000"/>
            <a:ext cx="3581400" cy="576263"/>
          </a:xfrm>
          <a:prstGeom prst="leftArrow">
            <a:avLst>
              <a:gd name="adj1" fmla="val 98750"/>
              <a:gd name="adj2" fmla="val 117363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肚瀉、便秘、腸炎</a:t>
            </a:r>
          </a:p>
        </p:txBody>
      </p:sp>
      <p:pic>
        <p:nvPicPr>
          <p:cNvPr id="16395" name="Picture 11" descr="HM0038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990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SO0058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533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410200" y="1828800"/>
            <a:ext cx="3429000" cy="576263"/>
          </a:xfrm>
          <a:prstGeom prst="leftArrow">
            <a:avLst>
              <a:gd name="adj1" fmla="val 100000"/>
              <a:gd name="adj2" fmla="val 118182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心跳頻密、血壓上升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743200" y="1828800"/>
            <a:ext cx="2133600" cy="576263"/>
          </a:xfrm>
          <a:prstGeom prst="rightArrow">
            <a:avLst>
              <a:gd name="adj1" fmla="val 100000"/>
              <a:gd name="adj2" fmla="val 76312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氣促、哮喘</a:t>
            </a:r>
          </a:p>
        </p:txBody>
      </p:sp>
      <p:sp>
        <p:nvSpPr>
          <p:cNvPr id="193551" name="AutoShape 15"/>
          <p:cNvSpPr>
            <a:spLocks noChangeArrowheads="1"/>
          </p:cNvSpPr>
          <p:nvPr/>
        </p:nvSpPr>
        <p:spPr bwMode="auto">
          <a:xfrm>
            <a:off x="1835150" y="260350"/>
            <a:ext cx="3087688" cy="647700"/>
          </a:xfrm>
          <a:prstGeom prst="rightArrow">
            <a:avLst>
              <a:gd name="adj1" fmla="val 100000"/>
              <a:gd name="adj2" fmla="val 119179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自我責備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Self-blame</a:t>
            </a:r>
          </a:p>
        </p:txBody>
      </p:sp>
      <p:sp>
        <p:nvSpPr>
          <p:cNvPr id="193552" name="AutoShape 16"/>
          <p:cNvSpPr>
            <a:spLocks noChangeArrowheads="1"/>
          </p:cNvSpPr>
          <p:nvPr/>
        </p:nvSpPr>
        <p:spPr bwMode="auto">
          <a:xfrm>
            <a:off x="5364163" y="836613"/>
            <a:ext cx="2592387" cy="576262"/>
          </a:xfrm>
          <a:prstGeom prst="leftArrow">
            <a:avLst>
              <a:gd name="adj1" fmla="val 100000"/>
              <a:gd name="adj2" fmla="val 118568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Too Rigid</a:t>
            </a:r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太執著</a:t>
            </a:r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700338" y="1844675"/>
            <a:ext cx="2209800" cy="611188"/>
          </a:xfrm>
          <a:prstGeom prst="rightArrow">
            <a:avLst>
              <a:gd name="adj1" fmla="val 100000"/>
              <a:gd name="adj2" fmla="val 90390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憂傷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Sadness</a:t>
            </a:r>
          </a:p>
        </p:txBody>
      </p:sp>
      <p:sp>
        <p:nvSpPr>
          <p:cNvPr id="193554" name="AutoShape 18"/>
          <p:cNvSpPr>
            <a:spLocks noChangeArrowheads="1"/>
          </p:cNvSpPr>
          <p:nvPr/>
        </p:nvSpPr>
        <p:spPr bwMode="auto">
          <a:xfrm>
            <a:off x="5435600" y="1773238"/>
            <a:ext cx="3429000" cy="647700"/>
          </a:xfrm>
          <a:prstGeom prst="leftArrow">
            <a:avLst>
              <a:gd name="adj1" fmla="val 100000"/>
              <a:gd name="adj2" fmla="val 107843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Emotion disturbance</a:t>
            </a:r>
          </a:p>
          <a:p>
            <a:pPr algn="ctr"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長期情緒困擾</a:t>
            </a:r>
          </a:p>
        </p:txBody>
      </p: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2195513" y="2565400"/>
            <a:ext cx="3095625" cy="647700"/>
          </a:xfrm>
          <a:prstGeom prst="rightArrow">
            <a:avLst>
              <a:gd name="adj1" fmla="val 100000"/>
              <a:gd name="adj2" fmla="val 95079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長時間感到不安全</a:t>
            </a:r>
          </a:p>
          <a:p>
            <a:pPr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Feeling insecure</a:t>
            </a:r>
          </a:p>
        </p:txBody>
      </p:sp>
      <p:sp>
        <p:nvSpPr>
          <p:cNvPr id="193556" name="AutoShape 20"/>
          <p:cNvSpPr>
            <a:spLocks noChangeArrowheads="1"/>
          </p:cNvSpPr>
          <p:nvPr/>
        </p:nvSpPr>
        <p:spPr bwMode="auto">
          <a:xfrm>
            <a:off x="5724525" y="2565400"/>
            <a:ext cx="3168650" cy="647700"/>
          </a:xfrm>
          <a:prstGeom prst="leftArrow">
            <a:avLst>
              <a:gd name="adj1" fmla="val 100000"/>
              <a:gd name="adj2" fmla="val 128781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Lacking support</a:t>
            </a:r>
            <a:r>
              <a:rPr lang="en-US" altLang="zh-TW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 </a:t>
            </a:r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缺乏支持</a:t>
            </a:r>
          </a:p>
        </p:txBody>
      </p:sp>
      <p:sp>
        <p:nvSpPr>
          <p:cNvPr id="193557" name="AutoShape 21"/>
          <p:cNvSpPr>
            <a:spLocks noChangeArrowheads="1"/>
          </p:cNvSpPr>
          <p:nvPr/>
        </p:nvSpPr>
        <p:spPr bwMode="auto">
          <a:xfrm>
            <a:off x="1979613" y="4652963"/>
            <a:ext cx="2667000" cy="576262"/>
          </a:xfrm>
          <a:prstGeom prst="rightArrow">
            <a:avLst>
              <a:gd name="adj1" fmla="val 100000"/>
              <a:gd name="adj2" fmla="val 113774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對未來感到恐懼</a:t>
            </a:r>
          </a:p>
          <a:p>
            <a:pPr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Fear about future</a:t>
            </a:r>
          </a:p>
        </p:txBody>
      </p:sp>
      <p:sp>
        <p:nvSpPr>
          <p:cNvPr id="193558" name="AutoShape 22"/>
          <p:cNvSpPr>
            <a:spLocks noChangeArrowheads="1"/>
          </p:cNvSpPr>
          <p:nvPr/>
        </p:nvSpPr>
        <p:spPr bwMode="auto">
          <a:xfrm>
            <a:off x="5148263" y="3429000"/>
            <a:ext cx="3671887" cy="576263"/>
          </a:xfrm>
          <a:prstGeom prst="leftArrow">
            <a:avLst>
              <a:gd name="adj1" fmla="val 100000"/>
              <a:gd name="adj2" fmla="val 125520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Holding on</a:t>
            </a:r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拒絕放棄舊思想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2484438" y="1052513"/>
            <a:ext cx="2438400" cy="576262"/>
          </a:xfrm>
          <a:prstGeom prst="rightArrow">
            <a:avLst>
              <a:gd name="adj1" fmla="val 100000"/>
              <a:gd name="adj2" fmla="val 105785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Tahoma" pitchFamily="34" charset="0"/>
                <a:ea typeface="典匠水管體"/>
                <a:cs typeface="典匠水管體"/>
              </a:rPr>
              <a:t>肩膀痛</a:t>
            </a:r>
          </a:p>
        </p:txBody>
      </p:sp>
      <p:sp>
        <p:nvSpPr>
          <p:cNvPr id="193560" name="AutoShape 24"/>
          <p:cNvSpPr>
            <a:spLocks noChangeArrowheads="1"/>
          </p:cNvSpPr>
          <p:nvPr/>
        </p:nvSpPr>
        <p:spPr bwMode="auto">
          <a:xfrm>
            <a:off x="1476375" y="1052513"/>
            <a:ext cx="3446463" cy="576262"/>
          </a:xfrm>
          <a:prstGeom prst="rightArrow">
            <a:avLst>
              <a:gd name="adj1" fmla="val 100000"/>
              <a:gd name="adj2" fmla="val 149518"/>
            </a:avLst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太沉重負責</a:t>
            </a:r>
            <a:r>
              <a:rPr lang="en-US" altLang="zh-TW" sz="1800">
                <a:solidFill>
                  <a:schemeClr val="tx2"/>
                </a:solidFill>
                <a:latin typeface="Tahoma" pitchFamily="34" charset="0"/>
                <a:ea typeface="典匠水管體"/>
                <a:cs typeface="典匠水管體"/>
              </a:rPr>
              <a:t>too much burden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23850" y="5661025"/>
            <a:ext cx="467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>
                <a:latin typeface="Times New Roman" pitchFamily="18" charset="0"/>
              </a:rPr>
              <a:t>Body and Emotion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 autoUpdateAnimBg="0"/>
      <p:bldP spid="193552" grpId="0" animBg="1" autoUpdateAnimBg="0"/>
      <p:bldP spid="193553" grpId="0" animBg="1" autoUpdateAnimBg="0"/>
      <p:bldP spid="193554" grpId="0" animBg="1" autoUpdateAnimBg="0"/>
      <p:bldP spid="193555" grpId="0" animBg="1" autoUpdateAnimBg="0"/>
      <p:bldP spid="193556" grpId="0" animBg="1" autoUpdateAnimBg="0"/>
      <p:bldP spid="193557" grpId="0" animBg="1" autoUpdateAnimBg="0"/>
      <p:bldP spid="193558" grpId="0" animBg="1" autoUpdateAnimBg="0"/>
      <p:bldP spid="19356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貪		瞋		痴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400" smtClean="0">
                <a:solidFill>
                  <a:srgbClr val="0000FF"/>
                </a:solidFill>
              </a:rPr>
              <a:t>負面情緒的由來</a:t>
            </a:r>
          </a:p>
        </p:txBody>
      </p:sp>
      <p:sp>
        <p:nvSpPr>
          <p:cNvPr id="17412" name="AutoShape 5" descr="data:image/jpeg;base64,/9j/4AAQSkZJRgABAQAAAQABAAD/2wCEAAkGBhQSERUUExQVFRUWGR8aGBcYGB8bHRwgICEaGhwiHB8cHiYfHBwjIR8dIi8gIycpLCwsHB8xNTAqNSYrLCkBCQoKDgwOGg8PGi4lHyUwLzU1MTA0LCksLjQvLC0sLCw0LzQsNC8sNCw0LCwvLCwsLCwsLCwsLCwsLCwsLCwsLP/AABEIAOEA4AMBIgACEQEDEQH/xAAbAAACAwEBAQAAAAAAAAAAAAAFBgMEBwIAAf/EAEgQAAICAAQDBgMFBAYIBQUAAAECAxEABBIhBTFBBhMiUWFxMoGRByNCobEUUmLRM3KCweHwFRY0Q3OSssIkNWN08RdTorPS/8QAGwEAAwEBAQEBAAAAAAAAAAAAAwQFBgIBAAf/xAA3EQABAwIFAQQJBAICAwAAAAABAAIDBBEFEiExQVETImFxFDKBkaGxwdHwBiMzQuHxFTQkUrL/2gAMAwEAAhEDEQA/ALP2bZnUuaTnU1j1BGm//wAcOyRGxQxnX2eQy5SaTvlfu3VbcqdI6qbrlvWNRiyx6/XH5xiMJNQS3UG3yV6V1jqoY42vz25EYurl9vcb4ljQCsSGM/L/AAxzDTEC5STpLrPe2fYiOMftmXTS8f8ASRp8Lx82peQZb1bc6OEP/R3eZkIjDRmLaO0u3oEi+moCxvzxvc0JroQeeMl7TdnzlZXy96VYd7lX/cproeqNX9kjGnw6pkhfmPHy/wAIrGNqYnU7udR5r7lOwbhtEjSp4fCwbWpN+TA0KPL9cdDsBpetaWvI90pB/reuH7sxxs5zLpKVonwSr1WRdmHpvv7HFqfLxQXLK6Itbu5r9cbL0sW1WZNK4OskLg3ZiVJSHCyROCrroq0P7pB2IoEY4z3YJlckJLLCTagSNsPIi7Bxezn2jxISmVhMn/qv4UJ/hX4mH0wsZ7tnmtep82YwDskdIvtVFm+eFpMUja7TU+9U4MBqZW5j3R1Oil4zwCCBrCwop/Czi689zeBkmdjjNRSyIN7ERci7sbHb+7BLL9q0LF5MjHIx3MgiCFz5k2Pri9D2iY2VyWRiHm5Mn1AFDBe3qJW92PTxCCaSlhdaWW58CLJVznG5WJKtmHtQLal9enTEuT7RTI6nTMwXoZBvYo9MM0vEIZSFzEUK2L7zLoUIvlQJo17YD9pOEnJxNMMwJVKa4j3YAbcCuexHUYC/04cBNRjCSNS+6GZjO6y7SQseigkbXe9qQbBrbA2SUHYpKPMsS4HrzOBP+usp5pGR1FEX9DiynbFTzhr2a/yIwr6ZVg3LWlOtosLfoHvCICdQ1QzbE8mJH5Hb6jBRODZpRGSh0udiAln03qjgLDxzLyL4iB5hh/m8FuF590K/suYYAG9AbWvr4GsDBP8AkwP5I7fJfO/T4eL00wd56FePAswabcb0NUiqR70KBxTnyUy7lSw6sQHHLqRvhmi7XMSf2uMOjdYlAoiqbQevsfPDnwqDLzoDCyTIOajZhYo6gdwffFKGuhkboVBqsNqqV37jfasojmcUBVEfCDIF+l1ftghFm5oyFUqGJA8MY/6jZrGmt2eTWv3a6N+W1UKHXbEE/BoMsjTOARHqYD6AAepOCmWADMQEkGSucAEj56eVWMbyFgAHm2AArdBY+pHt54M9l+G1C8sld7KLAPRei/PAjK6s1mKbdS2uU/Pwr6Dp7DD/AAZcb0u3L5Y/OMYrQ95DRa/y/wAreRw+h07YL67nz6JfyOa/ZSqMp7noSSdBPK/4ee/TB0r3h70j4QdC+4q/6xHLyvEOYyXeakItKqvrfyOOMnN3XgnsKPhkJ8J8gT+Ftq354iOcH94et8/zlCPVEHS11HoDZ5fXA3g8ZlBkNhCSUTltezHzvy6Ys/skkgtgVi3Ij6n1kP8A2/XAjgHasKvdzroYDZwLUi638tyBj5sbix2TUrwHTRNXF81mYmDxxJJCB471Fl9dK7ke1n0wHX7SQTtEsi8w6SaF23/3qrX1w4QznkOeBnHOyuXnskNFIebxHSTX7w+FvmMXKCWlMeWUadVJlEl+6l1vtVjW7gOxH++ir50TieH7YcvsGjcedPG1fLULwK432RzEa2EGbhuzpJR187Rfj+W/phPHEYmPgiZSAQfvGuwOWl1bl5Y00FFSPF4yp7ppW+sFrKfafk9IP3vt3TH25bYXO2vbPJZyAoolWWM95E7R7BgNwaJNMPCf8MZ7mQhBaVPCOisFZj5Ad2urHx4tgZfDGu6xGiB5aiACx9OWOqiOKBtidTwqGHQz1Ul4xYDc7AI12f7YT5dpHhRdMyi9YNBhyYAczWxvnt5YHcR4jLmZNTmTMSA0BzCk8gPwpjjLlpiQfAg/DdM3ufwj23wQzOckSogVSIb6UGlfmevvgtNhE0jQZTlHTn2qhW47S08h9GYHP5dx7AoDwVjtJKFJNGNOl+bn+7F5MlHDCrKi6zfi2J5UbJ3x8izQKhtSc9nsDl6emJIhJMzEFAq+Eycxqq6AGxrazit/4lEzMQAB71mJZ67EZLOJcTxwqTyBCGkB0gXRO52oUPnyxLCKRXSOYRDcyd0dJBI3J8vXDBlMnBDFFIiRS5hJAWeUEk7MLFchfLyx7LcUzDpKNSqqsCAtqNLjVsp3q7FYi1H6kG8Tb+eiowfp57tJTZLxKySIA4JokhTy6bVv61/PHHbrikM2RdMvqEeXCrR6s5BY2evtgtm+JNMBG5vew2nxbVZ8wOfvgf294acplpcs7K/eKssbVTfEthgPLofIemC02LurLtLbWBX1Zg4obOLr3KycZJ+7MgRu7B0l62B51fnjvhTxCaPvwxh1DvAvxFb8VetYYOyGUfv5IXvQ0MjFD8LUhKmjt5UcBspwfXlpp9ar3RQaDzbWSPD6irryx6bWBXNiHEdEc7R9mIC2rIu76rY5d0IkRDRTn8W3zqjvhXjlZTsSD6bHDv2tZsxl8pxOEkMipDPp5xyR7Ix8gwqieoxcDxcYga1CZpfhKrzJFnURtTEGr3BvHQaHLgvdGbpRyPaiRNm8a+R5/I4YeFcfidwyu0Mo6htJ+TDn7HCVmcm8blHUq4NFTzvHnyjqLKkDCklMx2o0Pgq8GKzRjK/vN6H7reeC/aFJGNOaAlUC+8Vacf1lGze4r2wI7YceTMzKuXbvF8J8PIsdlUfXGZcG7StEQHt08r3Hth14Nm1Eq5mAqxU3pYWL5eIdD64UlkmiYWO1B5VSlp6OeQTwjvN1y+PCfeEQjJqsPdvI5IaaRQCikmjZ6heW2L+W7V5V3ddWgxgklthQ5+3z54WIuKftEgzAjMckPhkjj8IcMdtTahYABN/LBifNRzMsUUYhzlhqkQkuvMNZ8G4/evl54gPomSOu/dIzPeXEv3RvhHFIcw/g1bixYqwPS75G98XM3l4W1QsyHVsUJFnby53gRL2MleR8wvdCUkUpFUDs3iSt6Ar5+eOOLdlZu4HdApMzhnMbAGgdidZIJryOBegRjVqAXjqp5MyYEeOUmwrGNz/vBWws7axyI67HE+T4RG+X0uo0sSSp5fFY9uhwK7QZthldObdXbwaou7UlTrADll2Sx59fPF5+Bs8Q7yQsgFhB4RXPxnm/1A9MLyQtjGYHc/lkQOJGpXT9taJ/8K4I6meAD6mT0vlitmO2spUse4SuSJqnf+1ppRt5GsJXCIxYKtHudiIUaj0Hrvi5xPNys2ieSXTVgLpjuuWrQL28vbH6HHgkLTYN0WXNe4jfVE819oWaFmOxdaQcqd9/PvNycLmc4y3jnng72SVgBqCICw2pUsty5sfLEZ4fEqvJrRUSmGoyFjuL5OBfTA/WBqmkGk8lQb6AeSrZJ1Hr649qTHRNysb3jsE/h1I/EJO8e4NSeihiyyxXJKRrNmhuFv8ACg/LEkWV7xtbsAVBKp+7tY93Pn0xJl4lsPPep/CEAspfIKBuWO1nBFuEs1mTVCh+FKAc7VZJsgX0xxGIaAekVZu87Dp7FQqamWuPoVALRjnr4lVcjkHkc0UU0SWkcRoOgstz38sGp+FZZAgAGYcfHIzl1uhtS+Ct9h7YpZnh6ifJOa0eKOnJa6tg+9gCzXQXg1BxNqMSBFNlmSIXuKs8q39MR8WxeSpt2ZIb7vDVNYZhDKd15AHEb3QS0GbalQM0VadOwKnyHne+CLcRgkjjUMF7otqWtiSTsAOg9fPCpNlmljSZQ2os4YHYczpa/I7j5HBrJxuKSOMPSbigCBsbF8ySW588SpW6am5+yvNyAhzBYeCtcd7QIkfdRxBBLp1SeVH8I52eV+uLvBVEmX702HZwp1AEfEoGmxsFBG/Ug4H8d4HcMLoshmL6WjNUBTGxpuun19MM8eT7nJxiiPFGi1vuXBb89r9MKSua2NrRuSg1Low2zb7odxEokqq6LJoWrYVdqASa6mj+eF/tnwqSfKTTI7ymlBWizBQ2qgbNoBZwazsimXVLIdLHwtR/hDbgeR6+WJouOjKGotLrZt2alUUWBYqDzA2GDUsssDmlnP4UvLDHPTkEd4cpD7DdoYnZxmWKMsPdow5EX1HmBitwns4pieIsro73q3U+EHofc/XFc8dy0UhmC65nbW+nZAdTEgem45eWLOT7XRSFU7tgdvETd+LUbr97qfbGhmmkMeRjPb09imU8EfbdpLILnjr7V9ynYg0yLmmjRgDIulqYeE14bDNZ2FdLxc4B2ZaF5gjS6EOvvD93ejdPPez64KcP4uInDyFqOr11AkgGhtYuvYYpcR4y66kVlqQ0gB6bbk3sbvf3welyzREvcbhCqc1PUWjYMp2J1t1QvJ5V3Iks/ePoL1Z2GonfYE/XEeaRULc/jOm6NjzPTriJc0UUqASvNqJoEfiU9CeXriLg6xtNolbT5B207mhzI2PvhoGJ0QaB3knWU8vaueSMu4QLi+RKPdUrbjl8/bBHspw/MyNI2VAd4l1tHqGplHPSp+Kutb4l7Q8DzSMbjLRX4WQBgR7ryP0wE4bxGTLzJLExV0YMpBrljgsOXK8LiKUtIcw6rQuF8TTM6XWlkjIOkjcEeh+Jb5g42Hsn2qXNLpaknQeJPMfvL5r+mMA7ZOI81HnMvSpmkE6qPwsbEi/Jw31wwcE4v3yLJGzRzJyZatSbG38J9cR6im7I3/r8lo43sxKOx0lHxW3cQ4mBqjVtJogsOY9EHNn36Dbrgdw2DNS5ZHafukKKfGoMlfi1MKCmr8yPPHPZTtDlWhD1WYXwyIfHLY226lTzB5b4+lmaGph3UQZmKMbJGpmGsjYACvCPb0xwyCws5Rzdpy226oHn5H0CJ4u5gZgwlrvQ4G412fCTsTqvasXZsrDGFOYlMlfAHawfLTGvhPpscRni08wlRI49zpCPqtEKjSz0CBd7JV4F5jgs2RDTQroA+KMyLIrdPCWAZT6DHhomk93RddoRuj3E/s2gkbvIScvIPxIoo/1l2BH0OFjj3YXPIpkPcz1z7vUHI57A7H2s41jRQwsduePtlcuAh+9mOiP02tm/sj86welxOqhI5SBomTuDQNSsfhInbcFUj6H8bb7n0X9cQidXkEhNIt92DyJ5aj87rFrNhdogG0UC5HPTdV7uxr5nBXL8J0MZHVAKAiVTq01z2rny3F4cFa1pNbOLn+oVuamcxjcMpTbl5+ioceimGThzUehC0i6GD3Ia1eLRVAe5vDB2eZs197K72ta9EesCueryBxX4vkZIcv3zpC+tgI4pFJYg7FgAdq51XLBfs/nVSVYpE1xMmoRxABelagKDdRuTiNV1Rq3NfILfZNU1M2jje2A3I5Sv2h1NmsxKjae7dVWth3bClK9KPP1vHXZ2UwTx3TISw1FSXAPIAj4gNhy64v8A7Gve5kEhGfMMwjfSCFO6BvEPByIqwKO2CXDOGmOSLMlJJUAfVICq2GCqojQkHT4b/tYHJaxbpa30RxUDsm3Gvu/2ouz3Z+IZH9o1PsshKjeyGYivLf0vfEPDuz+tCWFu0UTUGIJJAJ22236+WCfB+8jgmiHdssjuyJrIcBySVutN+vS8Vs7wUwxCR+9TUVDtLMhRb2GoLvWwXr0usIgve99jfXTyQ43vjcGvNgoeHB1kA2cp4tBdTsbU7hvI9cGu0XHVBiSNWZgdYUEVQBA9CLwmS8QiVzoRZSv4k2Q/2uo+WBuZ446sp7xEYAgLEouj0N2Tj0URleHW24VGaAPIe61vcE45fhuoAIw71gS3esTI9daXwqABsPLAWXhEWaXu2OksaOk/ivyujtY388AYe8lYuI5HPUs9f9w6friebs/PGLbLoBV7Op2q+n6Yqtw2oJDwDfyS/pVLG0xPlbb5JI7U8B/Y81Jl+8WQxmiyXXK69xyOPcG42uXGoQxvLdq7iwo9F5Xhmn4alkvlzZ51RO/nRvFPOcFy5obxHoGFfr/PFrtHxj9xhHsUP/jmSg9lKx3gDZE+zvanLOuiSMRyEUdOynnRXqp5bXXLFXiPGBD3chhDlWZaY7cgdxz9QcAM72Ylj8QGoeam/wD4wOzGedgAxNr6/rjhsUDu8wa+aA4VEF2SXA6EX9xVqfjrarRVT5X51z8sDXmJJJNk8ycdZicu2puZ9K9MRYO1obsl5ZXPOpuivDO02Yy+0UjKP3eY+h98TzdoBMwM8aMdrZQFJA8/PAPHsFbI5uyWLGk3IR3tLm8s65f9nMlqhEgfkG1E0gGwFYo8H4s2XkDry6jzGKhgYKGIOkkgHoSKv9RjjA3APBBRo3uicHNNiFreT44yac3l20uB4hVh05sjDzHMeuHb/TLZ5I3cnLZbV/SAahKRypuUagj8Q515YxPslxnQTEx8LfDfQ/440nsbP4myuox85Iyvl+NGB2YA7ixyJxFkd6KCHC4G3ktHOxtXEKmPfnwKfeFLHAcxRCx94pu7u413JO7En3xBPl/2uWnX7tL8J25qRR/iINmuQrqThLBzEWZlEFsU0nWqao1sEEshNhx0C9N6w0ZftaI4FDRO55ARePU3M3dMpO5JYeePhVRusSVHdG4bIPF9tEjNo7qFP4mMhB9l0ht8DuIdqTnJpZpNHdwqUj0aqrZpG8W93Q+WB2c4I+XLF3fTGC43H9mtuRJGBRbRHFFpZtRGsA/EL1N9WoYq4lTxMyxs3PyX2COe8vncNGD4lNXD+DhsqWlX7zMsDpUEuDtoVQOqij5c8EE4XK22Z2okBdhYB2J0k7n3xQjzbxt3hamKlWVBsATdL1J6E9cSS9qFyAjnnuQSEgRhdyBzPiO1HzxAxCoFU5sMA0GgKq0tNLSh1TMbOdwq/Gr76VQG3ChQzEgaQrAA3dXv88B4c2BG4jZkNrpfqST8ILdCT8gDhn4hBHmVWeOVm1DvGKJuWBACi/CQtkUBdLzxUi7NLNI75hlAA/omFK7EfhZHJCDbfzvbC7HsIs87fTwSkfaslzsGhVksVbTIlMy2LohhyPLY4my/DXMehJSoANA0QPLmOQx8zmTm1Ia75apApsqAORDVY/PATP8AFXssx7oRWDGVLEsKrUvKyaob7HC0FK+ofli25VyeqZHGHE6/XoibZAwxRZp2qJ1Botbsx6KNh66vLC1xjikuZYKxZx+CJdx7n94+p28sU5c9I2gMS8h2RSxpbN0o5KovoMEOFcKJn7lSdTECV1PiN3pVf3fM+Q3xeo8Oa9znk90c/ZL1tcaNje0AdK7YcN81Vy3DtZZHYEqLMaPQHPZ3G/qQo+YxNkez2YkRi8DRxgBgsIUEnlVk2DXiJJ68r2w95Ls7le7EbRRufDZCeKj4VojcFjsgu68Rx8yvA0lBjgiZ1WQxsFlbSukl3ss3hBcBRW58TVuMN9tkNoRYfFQZXvnOed1z8PchfBMvkIVKZvJsNINyOjOxqibKki+vShV1g9FwLhGZjlky7iLu71yRyMmjyLK3hr3G+Lq/ZurhmkKxMw8XcWDZNv4m/eoA+HkAPPFrMdgVOWeFJ5fG4ctIFktgwa22BYbdTjqOWW4uSlJWRkGwWRZiHUhlIJBHxAEBqYopUc/Fsa9RghB2bzvcspyUzKRfi0nr+6Td+mOu0+Vmy7dzM4LRusgCkgOtk+G/06HbD1wfth3JiizLd2hhsSOOb6qot0oEc/XGhnqXCNpbYqPDFdxvoVlz8I06liLwyjnFICo35WG3A9RYwJznCUmYo691NXSiG8iK5g+Yxq/EZVzmUkfNT5cNGA0EqMocMA2oVfI0Nr6+mM3laPMhae2F78nFVRrEw0rai7oxleOOqvQYo+C0c/fjPwWfZvKNG5RxRGIcPvEciJQYZtpVHgf94eY/vGEfNZZo3KMKKmjhaOQklrhZwRqukEQEkZzMdsfoUT7OcHjzLNGz6HI+78i3kfTDfwPsplxABMCzyloyVIpCoFG+Yonf54RuBzlMxEwvZ1O3uMahm4tAzQBsxy94NqADD+Rv5Yn10j2OsDof9fZO4dDFMO8NQgqdlImywhCN3xEyFydhLGQ4FdNS2NuhvCzxBEPDssyrTrJKjmufwMtnrVnGq8LiAnbUAO7mhkvzEmoE+9NRvyGBfEOxoGQ4hl0G8ExmjJHMaQ1D+zY+WBw1ljZx5Hx/2EKpp7E5drLIUeiCOmNJyOZMmWTMxkd7GQwA81+IH0ZbxmuHH7PuI0zxHfV4gPbDlay7M3T8K6wmW0hhOzh8eFqeS4uyAPJGBG6qweI61oi9waPzAOC2XjSW2XSSRtItWfY+2AvYPiAMUuWcau6a0HXu33H0NjBSTh4gcS5ZWKNfeRLtv0ZVPJhyIHMHGIqGASOYNDx0PRMOBY4tKF/aLBCiwKjajLITsbpE3I9tWnC/w/ILJ3krLeghF3NA/ETsdzdYH5iOZczU+sMiABXA8IO9itiDzvrhw7O8P15VBciRNcj6gBZLGqPMLp3+eNJiVQX3cD0T9FAKKma11tTfTbRQ8JXx6g6BvwhiAB6m+uFD7RtWYkifWZZFR1cIAY0Cm9mHM0bPyw/zTQJE0Uaag5C6tiCSRdk7mt+Xlhf+0Hg+iYTFSqTRLIFT4VkJQBTWwDAUOnPCuHCz+0SWKzl9rj7pm7Kdm5cvkYBIYSyg2CrB49RsjysX1GKoyML5gRJ3+pqBKG1Fk0SKpR7YMcW4rl8w1urkUV0oW1Fho2IUjxAsw3wHXgZLO8LnwC2icMsoWr2a6PI19LwGoaHTuc3n4rqjLWsu8kHg8LrKlsvmTGX7zRuD5dKNbHAT7Q8/FJOoWNUaMapmAFsxqrPWh+uCcfE1jjbMQr3kYQlnkOij0AFEk9MI5OqSMSEsXfXJ6geNh89hhiipphJa1s2nmnWyQPJqHa9mL38UU4Bwvw/tEmzPQjBHTfl1v+eOeGJOhkbu9LsraWZuTMwDGl3ruxpBsbE4tZ3jcjtSHSnTSAKB3q65gYmyveZlJGUxogbQ0snwswI8B0nwKRtrO11jeGCOlgyv2+awM1ZNXVJkbv8AJG+yPDMxn5XeWQjKibvNSDu9cgAWkI37tQKv3xp8MUcKUoWONR6ADqT/ADJxnL8RlKSQx5oxKNAURRhVy5FHRJzcI3/3QSu5xTzGS8bSS98wJY/fOWIBFMjBDpeFhuroLXqMQJJWk5miyoMjNrEp84h21y0ewLytZWokLbgBjv8ADsDfPz8sd8M7VRSxGRrj0/EpIJG1j4SQSfTrtjNOL5qVzphelCgmYEEBRyBCg63H4ZVCnzw78A7OkZFQIyr6lkVXItirB7crtbEc/bbAe843CIWNA1TM2Wjl0O8QLDddaDUvXruDjOftX4lG08EBKnSGaQc61aQvzNHFnth9pU0DGCODu5dIZmkYEKGBoqFJ1Hb8sZqH1eOaSy7eN2Piu/LmcaChp9pXmzQo9XMBdjd1WXKCtkU/LcUef+OKrcLB0lAUe61KbF+o6YvvmYhWlyCefhZevmdqrHUMdOp189w3t/PFwdlKLtsVMzvau87ArqAG0yLRViKAYDcexwC47w0ZjLDMRjxptKvlX8v09sEwKcG63PU18+lYnyR0TfwZhSD/AFlG/wAiDiDi9PkAqG7jfxC0mCVPaXo5D3XbeBWd5U06nfmOWNqkVGZq+GWK/etvrvjIeKZP9nzLL0R7HtzH5Y1XJSEiA6CA6tptqWmtlAvc7DGWxXvNY8eP3+i0eEDI6SNylyDWi6uckHd31uPxKfcb4Z8s7NKSeU0Cty5MAVN+ezD6YV+BwEmBbsBWP8RJJWvLrgmc3LGMswCXZiLO1Dqu4514RiO65dYfm/2VGojaVg2agKOyNzUlT7g1i1wPPmGeNx0YX7cjhm+13h6x8QLKAO+jSQqOjG1b6lb+eEtTjYNPaxgnkLINcYpLjgrZuHSNHnIXj0r3h7pgQapvEp262K+eNKZBsSQp5Xyxj8GfZsrFNvaBH+aEXXyBxqOT8RWVxqMm422jXoB0vfc/yxh8Ri1Djxce5aWuF3h45F1lLTs6zSMbIXSPFeyrSgE740w9ns5+xxIUhIRFtUZtTBV2ABFar6XjNOK6CMyIya1EDwlSfCgujuN7w25LMSAqyyaGUr94xdmfYE3b1pPKqxWqOzA7/X6LsRzOhiMZ2HxVr/Qjqsjyk5cJGZI9SbllBJBBFVXrfpip2l7ayZNYYvDm0ZF75JIQpaOgFs3v1o6R0w0TcWGahWHNw/dyEAsknXpdUwU//OFzjPA8y0tZZllg5DvIhIV9AzLyHvjiKqiisG/H7qbUdrM793/C7yLL3rHLwO0b24UAkhWqjZNUaNUemOoM53UzGKUpJQUxygsRRJ5FrA36YrQ5yeIAGXS9AEqAORPJKAAsnasWeKcYWaGMOtzCtU2kIDXkLJwk45nF7Tqq8cBAa0i7SOPqlntFndckiadBlMauu9FlJZ2U1RUgD188DcrljJNIQCe7T8zv+mC/HeIIywqqlj3hYyX4TSNsvtYvEPBARHmXvT4wLPoo2/P9Ma2ge+eeMvFiB+FSKpraXDpsmxdZDFVpZFhsrZOo3vsLIHka2s4c5M7DDCocCAIlKEamCknwhWFvr+Ill8fkBvhM4UzpJMEbQxFFgNTp49RZV5kEAAnyPXBvL5KCi+Zjb9oNl3ms6yeRUkAcqpdiPIYpVTTUzFhdYBZuFwp4Q4NvdRP2vCikRHC0Y2kDIUu7XwE0KO+khTfLbF9eOINOZmi1OK0MsgZb/DSg2GANagbrY4H5zKQyM1KgA21Rj+WxwFjmA1Ky2Ds4AoqwPOuljC76MRANkGh/sPqg+nPcSRxwmbJ9plWYusTzSEE95pRWIHQUQQgsDqfU4OQ/bNKw0plFLBdrl615BfyxnKtRNFvCLDHwkbG68x+u+O0kKo3MOUO+3UchhmhpY3seCO8EOaskJHRScb4tLm8ws0pBd9ttgFAJoD90eeKcynvXZ9yoFDkKrn/nyxeyOcjRw7khdBAeg2k2D5bXRX0vHuI5pHPehxYGwsbi+W3XHkd5aIsB1BQnkiQHqqjlrIDhxQ6bHrsfmf8ADHzIgfCSPMWfr9McQwnU9Vy1bnlvv9cSpkFkNvzHIjn/ACOKNPT3Y2am7ptqOCgPeLlr10k6MSlqCee98v78RZpdIBG5Rgw/Q/liT/Ryt4dbjf8AdHP6DBOHgVwsHINxtR5dDRrrhiTO+N7Zmgaea7p5BFKx8Z1BCTO2Mf3qtXxL+hOH7sZnO+yMVmzGSnsBuP1wn9tIvuoDt1/RcFfs/wA06ZWQogcd5Zt6OwHIdcYGrb2lILcH/C/RWHs8Rf4i/wAk8cE8LkV8Mlge9MPzwS4aVklnQgHu5L3HIP4636WSMKnDu04dvu0Lu3MAgVpodfM/pifL9rokzDOscjNMFDIviOqO1IA+m+Ipp5TmFv8Af5dO1DgTmBSv9s2WIzUT/vR6f+Un+5hjPhh5+0zjiZruWAZHQyI0bfEB4Ct/n9MIwxq6EOFOwO3ssjUi0pstG7LRmTI6edBx+V4K5Lspm5UXwaQQla5DXi5EVYrbA77PzeUe6+Mj8hh14N2pJy8F2raU/ArA6NQ2+8B39QMRartg9wiF9VpH1ZhgjcLbAbXSYsiyJmCoIW2CgnUwGkVZ88aF/q6kpiOWcBBCpfWWOpmUFd7PTfYCsIHCCWM6eIfDzAF2tX/nnhu4ZxJY8nlhEoWSRF7xl5jTa2fUkUMcVTsoIA5+i9izvghMZsbK/wAQ4ZEiBSA7MVtiOVeJq8uR5YbeFvcSEgC1B29sZ/ncwzqy6ncgFuVkCiDe3LfrhjkyeYRkAzNqTGld2Bzujtz5DyxAnhL2gE/NDrGEABx1XHGuJRJOS0WrUpQ7A3pI/mcL2aKt4oy+lCW7lwKqrobXtzFnHMHaqB80cu7yatbDWi7SHVuPDZF6elYmZAmYbQWCiiNdgjfl4tyMOxsdT5bj38o1OI5Iy0HW290scaz+sQgAaVfYj+IMCK6VttiLJRKWzCEDdwQTfkDgr2vTv+8zEUeiMKjlm8Osq1EqOfKxZ54BxS6ZSCDTqGFdSv8Agcbyle0VUb7WDmrOyMdJhk0YOrHXVjMZLTJFLqdNNEuh8aqDufarHseuNTy8ryZd1RdUiqSjOvgkJUlGBGxvr5YS4siraj4r7tWG+/i9Ooxb7Ldqf2JGjntoeaFbYrq5UvMqfTkffFKvhzDtGbjdZ6hnt+272Jmm7LRTR3JGsUzILePwlWoX7i+h5jGU8QyUqZl4cyFWRfhcKR3g9COft74dOOccmz0I7qKonY0Bfeko1cvwEmtvLri5wzhH7TGcvm/vtABV9QLQn9zWOZAAJxNhqCw2OreioTUweCRoVno4aASH1EDmCeV9aHMYn7pGFjYjzOxrDcv2fTJsssUyttcoZXUf2bDYl/8ApxJIw1yxqo/dBY8vWhi3FWU0be6LKO+inJSDPSMxjICnmDyvzHkcRQQSOCY8uWC/EyKaHXel+eNbyHYLJQ0XQyufxSG/ovJcHGyiiMooCjoF2xKqJKZ78zW7+xOx0sgFnFYTDVtuCWFN7DYD0rF4MYwpJGkG2rkL/wAnD1n/ALLIJCe71wtz1q19d7B2o4z2bgfdu8cxdzGxBUnYHldDntv7EYsUtS14yRi1klPTGPV5VmPjGXIpTT3dkH6DBPKySNDLWhgiksTzUMCNj03OB+TyK0QtAe2/rinLxBWUIjC2YISvUXbX7gAYLVPyQuLjwuKWLtZ2tYDqQhPbpAqxJd1fX0Axe+zmUtBmEETP3VS+Gr3paN9ARe2BXb11M2lDYRRd87PP6bYv/Zw7LFnCpI1RBRRo3fn7Ywz2j0PX81W+kkccQ7nl7gmOfh3deNbBOpdhZFU5oeR3Fe2Pi8OMLyyKPvIyp0LzXvAKAI8qUkdbOCfdiQqgLDXKyX7KpJ9Nrx6ObXHmJQtl5AR5lQxRb9eRxFEjgNfzX/atPsSAkL7RYwXikY/eSrq09QtLRP8AWOoj0AwnDDF2+zIbOuAbCBY/+VQCB87wujGnpQRC0HosdVODpnEdVofYyTRk2Ncy7fRcbX2ezuVGTyySBSVhS9cRPQXzX3xkHZ9K4ei7bg3f8Z0/340lsoqhVCDbYc+glrkf4R+WM/U1hgkcQL3J+CuVcQMMTDwAkSHul7vu2tpIjrUMzaSrbfFyBBO2DnZPILJlnZpQvdSsndBQb/EhJJuqcih5YVcyzRuY5TOrI4YQuoalNIzGRem4o+m++DvZrKGSeWANp7xVkHroOlh9CMd1N8rrcjzRKSQSU41tlO/gUVOQdA5AU2ptEZwbogbE0xrzwYk43GmXeSYsmh1ZQ6kMdGmqHW6P1wDzXBZYmYhiqr5m79dzsMBO13F9WWRWIYqXNj20g38+WJEcXbua2905NC2QB2ZBOGkRZ+DPSgiEz6jW5VW3UkDpveNI4zxSHVWhZFYAhqsEHcdMZ7PxOFcqY1mRn0ooAPlpuunTbDLBnYocpB38xj16tChQbGo0SaJA6Y0WNUjW5Oz1sFDwiRrg58n/ALW6KHiLHSwjHeQsDS6zqUFfEACNxe4F/wB2FJ3IQFT44jzHUV/eu+Hmfgc/LLFWJsnWRYvqvS/K8LPFsp3T2FZe5AilRwNVdGNbHrv1GD0chqaUZT3o/fZGDoqOtLD6kosfPj88U05BQ8CyCyWANg8tPO/ffbninnOH7a1Lgotq3Pz6cr/+cc9huLCJ2yztSvbRFjtY5r6Eiq9sEOL8JKyR6k8UrE6xOyageQGxQBbAII9epxoIK4PYHH2rM4lhpppy1vs/PBMfA5DPlzOiCWWQm2O2iTSEYN1AGkEULIODmXy4jjWGgSsYLEChewvbkSQThT7P55eHsQyTqjGpQytJvyWQMtqQBsRsaryw55WZWncqQwkjUqwOx0lgQDfqPriRO0xuOXZMxvzt1UbR86Hlf+GOsvBZ+n9+CCxgjcVj73Y8sBEmi7VU5fzo4+SkLWogA/SzVb4tdyo54HSZtJ9UYdQg2kNizfRb5D+L6Y6zX2XKJpDhT7T9ie+k7yHQhYfeMxoAivGdjq8NitvfEfEO2H7Gy5eMftRoldMgLIo5CQny6G7Nb4TOM9uM7MKkUJCLPg3Unag7AGx6UL9cPU8Uw74NglJnxnunVV+M8EjiBOXmOYO5OqJ1B6eFlUqd+vlhQSMQGV3/AAbEVW42Ne52w65t58vli88zGSahFF+7verzAAHL288Zr2ozwAEINnmx/P69cfVkzngQZr338lWwiBsAfWubYN0b4uP2QHN5kyOWbmTeHnsrkGhyqSqVEkxeg90UQA7AHmWGEbKZcu4UdfPb3542qTgMfcZKMoNWrUKPwgjU+45jltiXiEwja1nB+gTFA1z5DId/vuojlz+0BEkQCNV7yxbW6HWRv0X8ziPO5iSNUEbRozKH0uL6l1A38sT5jKrHnczJoFtGSpu716UXbob1D2GLqcIhnkWaVQREqpESaFL8TnoRew9sQy5osTtZXGucG3PKxvtdlxHnJ0H4Xrz32v6m8CUWyBi9x7NCXMzONw0jEexJr8sT9mIC2ajrob3F8t+u2NU05IgTwPoss1nazZRyfqnXOTGOGHLqreIoDpNMQPEdJ6HbnghkeJyqfCM0edBsyp8yfwmzufzwK4zmSJYl3JXxWDVFjQ/IHEaMy6mCyAj/ANQi96OFKd9OIrTMuT5KpikRkn7kzW20sbp04B2Xhny7iQyd4zMGPeENpJBUG/w9QMCOF585aeOZwby0hWUdSv8ARyfl4sGf9FoCjCVlNEHQStjnuRufbALNRqJToJaOfUH1EmnAqiSb3X9MJRUVS1jp37dDuOq6p62mNQ6mbs/Twvwnbj2bd21SumjZ1jAGnTvp1HmxOxwMzvHdULqVoeHmOmtdXPltix2O4WubVo5iVOWVFBB3dd9LelL4fcHBvj4hMMuUhj1Ex6WlZgAp6EmrZuuwxMEWSUSPcBrf2exMySRtjMAaS73WWYpKmiIiOiztRKihqNg+wIBwQ7eZ5M7OuajQhY/u1v8AFpJN1yANkD2wUj7O5YZSZpD306RkIurZSNrUbAkDr6YJr2eR8uV7sldI2T4gSzEMB1r9LxYxLFInFpiOmylYdSGndeccr72PyEkv30IoKKKu2ljYsEUCK8j6YC8X4l+0Z6SR4ygK92qupVno0TuNJHlR5b4m4PnpYGMaSVpBVmK2TpY6diRW23nhn4nxL9pyLftOXjcCgKe6YmlY7Aqt788Bw2sippCbbhNYxRyzkO44WWcQyPdHu2+An7tuoPkfXy88PfZbtRHmEGUzhCyihG/79bDSTyceXXCqYyuZeCRDMjQ6gIgX071+IkqOvP2xRzmQZC1JI0SEfGpEiXyv94fxLiqQCO3g1adwuI5mzN9DrTZw2d91qnC+B5uFxc4lgC1R2cEfCf7iMRcaiijZQjmKfVqCRGizfvaaKi+pNWOeFbs/9pUsQAlvMIORunA5c+T/ADo+pwzhslnyzR5go70WRzVMBQtGrf1G2CipbILb+am1GHTUzrkadRsjHEu1fcwggxySkUEDjdvlZ3xyva6QqD+zEX+9IK9eQJ/LfA/KZbMRTRo2UR0ujMiKukHazR6c+XI4alyq9RvjtgiI1CSeHg6FJ/F8xPmBTvoQfgQFVJ35sTqYfQYX14PFI9MH1AVZ5bC9/TGnS5IFSALvz3wv5zMZbLsTPLHuPhJBfz+Ebkf4YajmiiFgEu6CSRyV8v2XvbePw/hFX9On6+mLnFe44dlqZmM0m6RrzbcH2VfNj+eKHFftMJFZWMLtQeSrG2xCDYexxm/Ge0oDM7sZZm5km/qRyHoMLTYi5/dj1KtUuBZG9rVHK3x3PgAr3aHj7ktNOwaUjYdAOgUdB+u+M+mlLMWJsnc47zecaRtTGziHAooi27nG5KJW1YmyxxjKxuw+qN8F4eDFJI3RlVTRO97j5jDlxXiMmWMcUb08a2/oWpqs8hVCvliz9nXDVkySl1sd4bvlzVi1egFX64u/6t652lmfVrYylf4PwqegLbfIYj1NRGZS1/Co0kTmxjLyg/GOPujRM6aiVRpDdauZ0iuQBIwwcV7Xxvwp5iujUhjSO+Z+Hb0HP5YVmycudzAVBWkaWvku5L2fMXhd7W8TR3SGHeGBdCn9482b5n8qx8yljmLBbUan7LypndGHa77IBeHDsJka1zNQAGkX9T+WFGGIswUcyaxpXZ3hbO0WUTbXsx8l5u302+YxQrpA2O35blCwiG73Tu2YPjwjvCeyAzPdySO6d6GlYADZAajAsbEgX8xin2j7PHLZUZgOWBcqQU6XpUDf47s/I4fOI8Yy+TdtRshAqRgWzEjZQB6Ku/rhd4dw5+JKy5tysUDaUSM6QZW8bFyd2K6qHLriNQdtUydq7SMWSNW5jiRa7iucrmFNBIp8xXIompCSBVsaHz9MXl+z1pgXmkEDmiI4ja6hurOSN2B/drbDvEgFDlQ5AUAPljmRqBN4SqP1FUyiw0CHBRRxEEbhZXHnpYn71LWSP7uQUPhBp1o8ztqHt64Zc3wyUxhope8jkOok+E02/hKj9eWOe13B2F5mMXy75RuaHJ/deR8x7Yr9nOMGMGDwLHID3Lvsqvzo/wAJ3I9duuPAfSIw5m/5p9lqTJ2jBOzcb/dc8OyMevRLS0PhY+diweuGrsdERlVLG2Ox2AqifL6364V5uIywuQzo+4DAAEHzo8sGnjWKCsu0xkl8RQEHbkSC20YGw+WE5I3SMLb6/l0GvDngOvoeiBcQg0SSFpI4y8rsgKnxDY7tyv09cd8KziT/APhn1hZ0YahyUjxKSfcbYuycSmVBGdMR5udnstyCi6CgADfAzO5hXILSEuvgVYwIyQ9AsTytauthV4YjAzAX1CJd5gs4aceCi4NnXilOajKMRcZUH40BHSqB2sCxuMXeIZ6KZizQFhyL7WBfNQDqrkdvTEGSypTKyoSGj0t3fgVWRlLUfDzsr+eL3FslFEfvCWIVRpX2rp58/TBfSnxOGQnQ6ILI4qg2lbclBuM9iCsXfrQiX/eRm20cx3kZGlj6g3QHPCpmJKPiUSCviUdPVTuMO2S4jEngnSR4ydO8hIAOwBUMNh88fOJfZ/I8hOWMTRndVdirrfQNuCPK8aKjqaWpGSp7ruo0uplQa7DXfsm7eh1SjluOlT93mJUPpIy/leLEvbPMKAGz04HT7z/JOOM5k3CMGRlZXKMrLyKjffkf8cKfbAgd0FoL4jQ89rxSkwrIzOyQkIcf6gilOV9O3N8EwZrtdrB7zNzPfTvHP5DasBc12njXaOP51V+/U4Wo+e1k4O8O4comQTigdvbrvtXkCPXCraVpcGkkk9SjuxSVrC+KNrbcgKB87mJ9hSA+un8zinxLhqRIv3oeUk6kUWFHTxdSfIYaeKQoRtEymMkliCUcHkK6HqN6wvcZ4YQzOGJHkeY5DetsMOj7F+TZSxNNWNMriTbrwg+JsllGlkWNASzEAAAk7+g3OCPZrs62clKBgiqrPJIQSFRRbGhuTXIdcav2Q7Bw5LLTZts3CJD4I5dQGhGHr8Ezg1uDp3547sgEgbq3wTgy5eHL5VZo370i2pl8NlipB3UsdsWnyMjSMlKCp1SAsA0mkEqqb/Dtt1NXhSl4hl1kVznsrFHGNKpF3s7noWYlQGJF7iqvC3x3toUnlbKTF1lrxvFpZaFaV3IArqOm2Ib6Bz5MytMrmtZYFEe1faxYUaHLMC8hLTSLt8W+lT18rxnhOOmck2d8XeEcNM0gHQbsfIYpRRMp2ae0pFzpayUAak7BFeyXDLbvSOWy+/n8sbF9n3ZKVomzaSrG0ylY9UeukB58wRqIv2AwhZLhneERJ4FFajXIHYC/NjjQuD9oZJFVe9eFoho7tANFra1Wkkg15+WJE07HOJeLg8eCuVw9Ep200ftPUoVmOIiM3mwY5nJYu0bKtbqAjMvw0B674myMsmXjy8VqHm7yck7klhaCgCSSNQB6VhoXtE0oWGeCJzJ4FYnVEzUTTArqSwDViul4Gpw2fLUJlTuuUmYhLM+kHwIdQ1RxAbEre3ld4ox1UboREwWAWYZCRIXk7qrwLtvk10ocwXkkovK9gE+VnkAdgOWDkvGy+bECkaVi72RvIHZB6Xub8qxnHFuDxBLzEMcTH/eRmrIO+laAJPPTY64B5DvIwYVdm7xrI5aq2XWbJCgfhvEWTBmF9mklx43/ACytQMMgMju60bk7J37S9vVVWTL9fCZPivoQg/FfnhZyIZI9EnwS7KCbo7+Fj0bqK/ux2nDFU2W1yBgtjYDz0309Tvi5KI28LLamzVczfpveNPSfpxkdOQfWPwU+T9RNgmDadvcG5O7vt4Jy7Hdo48yv7JmCO8UUjNVSL5H+Mcj58xivxLI5aByofSw2BU0f13HvjPHgKGix06qWS9wegJHJh0PXDZwbjUZfTm1GtuU/RqFAP+6x/e5HbljL19I+N1iLOG/itNCInN9JgcSw8DcFSx8OeZtbFZUrcJYblvV7E+m2CfFeEZfLZNcxE1nVGTptrFhuW9Ejw2eWKR4fKCHi0CxZjDWwvfxV1xPkUhmSRJUSM8iRS8/UVt/jhBkoYe8L/T2Is4dI0Oa/u9AqqcbjaJpNEpjDNW1A7sGvoK1G/kd8R9yQHkzDatABOlr2+GxXyxX7N8IbvFYzLFHGx1SA3r/s8iDfM4YpMxASqMveMorvHUAMByochV9cEmbG1t29fahNDoZCI9RZLsqwnSYpBIGFkbEj3I5e2CnAgysCpauRBJIr+Y9MdSZaIEuYdQJ2jR2DeRKgUoPXf64u5MkOywRMyqobTM4QqSPmXX9MByGQdw+9GmqgI8rgSVc7T9k8pNl5Z5PupQpcurabYDbUCaN0By3xg3bKCu4aydSE7iiN98O/HuJmWQs58e2qPTpqgQtHfUo3o316YSe2eZLCAcwqtW3rj9CpopI6Idoei/PXva6q7o6q52S4BPLD3kEbOTJVjatIB52Njq54MJpgjaLN5Vmc0wY10vYEHaybJ9MImQ4xPEfupHU8hpJHp0xofEuIQcPmy8EkC5iVkjfMzTlmYa9yir+Ght1OBRiNjs5GqflnndEYQRY+/qiWV7MJmMrG8Mkk0TbNEni0PWrSS4tB0u6xxlIYeHyPK5EzhShyybhFNf0r7+1AH32x8l4lGsAycf3cBkB7y/GxJJAKnflQG2POp0yJEisN1jZj6HckjY3yA9cFlmilbmzgEbJWJk8DyzIbHcJVzn2jZoEd1HFl8uGDCFIwEat6c1b+tnATOdqXfLNl1SOON5DK4Rd2NnSCSSdK3QGGrM9mFaBQqrei2CH4j0PiJp+YCjnvhN4tw5IWZbJYGgNtv61XXtidDUNm2VSoozBa9tkLx9XHysXOHcMeZqXl1Plhlzg0XKVjjfI4MYLkr5lMo0zhVH8h6nDZAq5dAi1qPU+fmfQY6ymTEVRQrcjdT+rHoPTF1Ml3QJ+Mn4jV3/cFvA4aSSt1GjB15Vp9XBgwynvSne39R90xdlszF3Jgqnbd9W/eHzB6+3TFp+HyL3jQTPEzdNmDEDYWwJF4TJI+7orutg6Qd19U6ivLBrI9pCmnW3eJfxjqD0YdGHniBW4fPTSE9faCqdPNTV0RMeo5HI/OqZBN30cTSsVZmDQyA6GIAokgGu8U2p238hhk4dxafMZVok7vv6KkzBlUg6gr6QLIYDltveFWSgpipnR31qqLcsTHclV/Ejc9sHezfE0jDCMtNM/xA+FkCk/Ep3QWfneFmvscw2WdngMTy0bcJBjgkzThpHCR2R3zDwjfcRL+Mj0288NGW4Fl1T7pTINQtgdTE+ZHPc3t09MdcFzjK1RkqoUINTfCougL5D2xznpWSTvATdUXVx/cfXrilTYyyB2jDfqqVfhs9WezLwANhwpsxwRZB8GgWb0ndQOvLr/PA+Ls8jE6dQKksQWN+Vix88M3Z7jGamXdElVeZRqkrpsRTGvbFriPEEdwMsSZXUFmI8Ma3zb+LmAvO8aFuORCPtCbBZKfCJI5OzO6RW7NOxAF6GJUhl2v19/88sU8xwOaFWpGeJRuL1EDrpP4l9Of0xq/C80rzPCwGpUDCxWoHYkex2Py88FDw1Ry2Hl0OAuq4MRizEeR5TNI6ow+S7HeY4Kxrs9xIZch4VSVCD4TQO/7r9N/wnb2w28IycDj9oEoaWt4GUDQetA7mv3twcWe0/YuJiGi+6ndr80YDmXXpt+IUbrnhKz3D5ITcqMgvwuLKfJh8PzrGYq4GxvLSRcjflbGnnhrG3acjuRwUV4pEAzuwDSMbLfoPQAYg4VlmzMhVJIwQa8Z5nnsBvioucl0jVUwHnQf5MNj8xgnw7ieVVh43jdjQRo9yff4fneJ3ZvHGZUnuMMVtj7wuM1w/NQO6yDUFrxRm1I67bMpHzwQ4fIobWeg+InajvzwSz2QnjhZ6hAo1epiATtdECwN+dYB5CeHwFkuloXuPf54BK08i3kl4pTNGefEJdz/AAmXMTswR9RNBVTwKvo2qjfPCP2zjUSIF1UoKnUKIYE2CMawlxHWWEZYVpVRp8+nM+uPcU4Zks+iftYeN0BA0gg+LmwGm25Y0dLjTwwQPHd6jhZ6rwgNd2zN1hvD8wySKyuYypsOOa+o9cNfAey5zOahZpu8VjrdzZNLXxFvM+Hn54A/6uymSREBYJZDEadSg1qGroeeDL8X/ZMo2WQffOPvXv4Qdwq16dfU4t5c7Sb6KQ9xboBqmLtP2hEUpREWcxyKfRaG4rqeVm+Yxx2ez8c8QKgWGsrvasT0oVpIO3W7xnmRLaxpYhj1v64Ys9xyOFDDlVCltnkFnpR0+/mfliRLRtDRGwa9furlLVlvfeduOp4sir9qotc0LjWCAATsAVNnerB9fSsL/EJspGzLl4zMxNh3ul6gKoqx6tzrEcXZWU0SNKnq2xPy5/XB3hfBI4mUAGSVj4QBbH2UYbbPHAwMZqVyMMnrJDNMcrTydPcEFyPZ5pT3koCA/hA0364JtOqDuoB6EgWB/NsPPCuwEs5rNN3HIrCfjcdbPRelDfzrDc/YiPYCONA1agiDmvw/5/XBoYHTOzzHTovKnEIqFhiohd3L/ssdGpVbShWiQzsbJath7nyxebOMp0zROp+HUo9L5H03+uHPtpwAR/s3eMF1TKNtr2J6eR/LBXg/ZgTxnMSMSZHZiWGmxy68l6DzAHni4KkNOUHRZF0bpAXuFzdZm+ajZrVxR/eFGvPfEXci9MbIzsdIQEeP0YXt13xoWZ7KxsWWJCyC0eSl0ooFsFs7m63A2vFPLdjYlEkcUMiFdJMkmhqbfbrsAdwBZvmMI4hiELYiJbEJzD4Zo5A+IkFD+zvaOXJPokRyi7NEfjj62nmvpdHphwldWvP5Rl0TBY52C2yheTgDcMvIqelHpinm+ycEneM39K1VIg06a28K2RRNkg88Kz/tOQkbQ+hm/GBccnQahyD/AOd8Ypk8Ezzk3+a2L421QHD/AIHy6K4+TMjFyar8DfhFnblRI88RRymWMbrSkEFVF+9jmBXzxaz4d5I4SDUjHVpYKWAUvps8rA54+wcPjglEUJdYni1orMHJJcqpBHRhuAeVY6ER7LtOigGomJzZij3AeEGTU8cjJKtCTQ1WCNS7HkGBBBrbfHoNGVfu4X7wMWLo7qHDHe9R52eh88Lj8YC5pm1GkkjBZWKkqqASLa8xv9Rg7x/s3pDd3MZFNsqULIO9a7snyP1xzV0ToYmOe7uu4KpUdU2teRIdRoiGbiGaAA1wTx+JSeY9QyndT6H3xY4b23CLImbOmaLYpW738JTzVuh6b4C9mCDIRMzxFQQrM2ki66XpYEj1xy0Q3mk+8nNgORQCgkKEX8Irfz354UglfSi4OnA8fsu6mlGfszqEayuYN95I1u9X6DoF8lHl88XZJlVdyNP4r2FfPY4XY86QAWroN/8ADyxxnuORRyuW0yONIhBvQLFsd9i17egGEDFJUSF7iu2QXIYwLnM8Eybse4ZlkO+mA2o9WU+FR9LwBzUE8LrGYJJg4NFY7/5lsi9/PDFluJSlu+YwkVpagbrc1sdz8sK/Ge2s0kuqA92ifDTFSSDuTX6HbFOlzudl3A6o0tS+jb3nfVVe8UEr3jIynxIxK6TXVG2/LH1M46/uvR5tdn5qeXyw38F7ZLKgM8YkdY27zSEYkWoSwa3W/wA/fCDluFOZe7CS69VkUVpbsHyAK8vPpii6JpBJPvRIcaZpmj35amNe1XLXl42rycjl6EHE8fbEggiHl/GAfb4eWLidjYd/HJ5fFy2YmtuldccZvsXGCoWaUWd7o2LI6V1GJRfTE7fNOmopDw5K3bPMS8SdNu6RErT8RYk2SSANqA54BwdhdQBaXYc/DX53h4zvYxD4RIymjTBnO4AIu2que1fPCdnsggbSwYk70L9+R3PPFenqczQ2N1gPBSaiSji7wiJ9qhj4BlomvXZ35uNvpi/kMnGjDuYWZn+F9Jo3/G+wxBHMCoUmgq0KiBNX9cPE/FGljGuKQgqKLrpDKoG5BNDfHNTK9g1JPtsjUVZHOcsMbW296q5HsNK/izDiMHnHGdTefic8vlhu4ZwLLQAaYVFfiItuW/i+K/nhZ4fxMBrjYJexjaytjqKO3yvDFk+NR0VYgONigOonawRW5BHptjP1L6gnQ6dBp+fFe1Qlv+4boznOJRqgWSPVHVFzZ0eRs2a9ehxDk+NEBW70ZmLk7KtyR7bM4QkMpr4gPXfHIlBF8vy8sQjh6q5kjuKQrp1x0DXqCKbz3GHaPG3xaTaqRJTNcNEC+17jCLl4Y4yHkkfWFXc6dLUw8ueLU/ElaDKtcciAAGLxMVYUu6L4pGXe1IAs3gDn+z8WUdpJg8i92KYH42uvGa8B358qsYK8JzmVFRZXQpdBKdPMj1J3seWK1RihLM8QJvyNvahR0oG6t5lp9DhQEVvh37rTsdWqNL1E+p361WJ8pUcSxqtADne/qT5k88ccMeOSON9Y+8akJ2s77ep2ODMWStmFgkbEDmNr3xmKmaac94HfxT4yRiwVIZeyDe/Wj64mk4Oky6JF1Kea9Pf3wSTKUOXLHGcz6QLrkbSOQ8yb5AcycKNY+9xdcmU/1SBxn4Mn/XH/AOtsCov9oT/gQ/o2PuPY2Q/6x9vzUt3qlB8r8L/8RsaPF/RR/wDDT/pGPY9g/wCo/wDrweX0C9wD+SRD85/T5b3/AO5MX+K/0je4x9x7GXk/jZ7VoZfXUHAv9uj/AOE/6jHfaL44v+IP78fMex0P6+RXtP8Ayn86oTxzkfcf9LYUcxz/ALX88fcexTovUUvG/wCqLcP+BPaT/pw5L/Qx/wDBy3/UuPuPYNN6jkCl2Cl4b8A/rP8A9K4mb4k/z+N8fMexnpPWVDlQS8zhO+0L+kf+t/8Axj2PYpYf/Ik6v+NLOW5f8uNDz3/l0X/BH6nH3HsN1+zfNe4R/KqHGP6NfYfpgH2P/wDMYvZ/0x7HsLRfwv8AIqxiHrMWk5/4DiKX+mT/AD549j2M8Nkm3ZWs78Ev9XGMcV/2mP2bHsexcwj+35wgu2R7gX+wcO/9+P0GG3gn+2cb9x/0Nj7j2Kzufb/9JZ3P5wEwcD/o8n/7c/8AZgF2s/8AMMr8/wBcex7EmX1z5H5FEg9d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17413" name="AutoShape 7" descr="data:image/jpeg;base64,/9j/4AAQSkZJRgABAQAAAQABAAD/2wCEAAkGBhQSERUUExQVFRUWGR8aGBcYGB8bHRwgICEaGhwiHB8cHiYfHBwjIR8dIi8gIycpLCwsHB8xNTAqNSYrLCkBCQoKDgwOGg8PGi4lHyUwLzU1MTA0LCksLjQvLC0sLCw0LzQsNC8sNCw0LCwvLCwsLCwsLCwsLCwsLCwsLCwsLP/AABEIAOEA4AMBIgACEQEDEQH/xAAbAAACAwEBAQAAAAAAAAAAAAAFBgMEBwIAAf/EAEgQAAICAAQDBgMFBAYIBQUAAAECAxEABBIhBTFBBhMiUWFxMoGRByNCobEUUmLRM3KCweHwFRY0Q3OSssIkNWN08RdTorPS/8QAGwEAAwEBAQEBAAAAAAAAAAAAAwQFBgIBAAf/xAA3EQABAwIFAQQJBAICAwAAAAABAAIDBBEFEiExQVETImFxFDKBkaGxwdHwBiMzQuHxFTQkUrL/2gAMAwEAAhEDEQA/ALP2bZnUuaTnU1j1BGm//wAcOyRGxQxnX2eQy5SaTvlfu3VbcqdI6qbrlvWNRiyx6/XH5xiMJNQS3UG3yV6V1jqoY42vz25EYurl9vcb4ljQCsSGM/L/AAxzDTEC5STpLrPe2fYiOMftmXTS8f8ASRp8Lx82peQZb1bc6OEP/R3eZkIjDRmLaO0u3oEi+moCxvzxvc0JroQeeMl7TdnzlZXy96VYd7lX/cproeqNX9kjGnw6pkhfmPHy/wAIrGNqYnU7udR5r7lOwbhtEjSp4fCwbWpN+TA0KPL9cdDsBpetaWvI90pB/reuH7sxxs5zLpKVonwSr1WRdmHpvv7HFqfLxQXLK6Itbu5r9cbL0sW1WZNK4OskLg3ZiVJSHCyROCrroq0P7pB2IoEY4z3YJlckJLLCTagSNsPIi7Bxezn2jxISmVhMn/qv4UJ/hX4mH0wsZ7tnmtep82YwDskdIvtVFm+eFpMUja7TU+9U4MBqZW5j3R1Oil4zwCCBrCwop/Czi689zeBkmdjjNRSyIN7ERci7sbHb+7BLL9q0LF5MjHIx3MgiCFz5k2Pri9D2iY2VyWRiHm5Mn1AFDBe3qJW92PTxCCaSlhdaWW58CLJVznG5WJKtmHtQLal9enTEuT7RTI6nTMwXoZBvYo9MM0vEIZSFzEUK2L7zLoUIvlQJo17YD9pOEnJxNMMwJVKa4j3YAbcCuexHUYC/04cBNRjCSNS+6GZjO6y7SQseigkbXe9qQbBrbA2SUHYpKPMsS4HrzOBP+usp5pGR1FEX9DiynbFTzhr2a/yIwr6ZVg3LWlOtosLfoHvCICdQ1QzbE8mJH5Hb6jBRODZpRGSh0udiAln03qjgLDxzLyL4iB5hh/m8FuF590K/suYYAG9AbWvr4GsDBP8AkwP5I7fJfO/T4eL00wd56FePAswabcb0NUiqR70KBxTnyUy7lSw6sQHHLqRvhmi7XMSf2uMOjdYlAoiqbQevsfPDnwqDLzoDCyTIOajZhYo6gdwffFKGuhkboVBqsNqqV37jfasojmcUBVEfCDIF+l1ftghFm5oyFUqGJA8MY/6jZrGmt2eTWv3a6N+W1UKHXbEE/BoMsjTOARHqYD6AAepOCmWADMQEkGSucAEj56eVWMbyFgAHm2AArdBY+pHt54M9l+G1C8sld7KLAPRei/PAjK6s1mKbdS2uU/Pwr6Dp7DD/AAZcb0u3L5Y/OMYrQ95DRa/y/wAreRw+h07YL67nz6JfyOa/ZSqMp7noSSdBPK/4ee/TB0r3h70j4QdC+4q/6xHLyvEOYyXeakItKqvrfyOOMnN3XgnsKPhkJ8J8gT+Ftq354iOcH94et8/zlCPVEHS11HoDZ5fXA3g8ZlBkNhCSUTltezHzvy6Ys/skkgtgVi3Ij6n1kP8A2/XAjgHasKvdzroYDZwLUi638tyBj5sbix2TUrwHTRNXF81mYmDxxJJCB471Fl9dK7ke1n0wHX7SQTtEsi8w6SaF23/3qrX1w4QznkOeBnHOyuXnskNFIebxHSTX7w+FvmMXKCWlMeWUadVJlEl+6l1vtVjW7gOxH++ir50TieH7YcvsGjcedPG1fLULwK432RzEa2EGbhuzpJR187Rfj+W/phPHEYmPgiZSAQfvGuwOWl1bl5Y00FFSPF4yp7ppW+sFrKfafk9IP3vt3TH25bYXO2vbPJZyAoolWWM95E7R7BgNwaJNMPCf8MZ7mQhBaVPCOisFZj5Ad2urHx4tgZfDGu6xGiB5aiACx9OWOqiOKBtidTwqGHQz1Ul4xYDc7AI12f7YT5dpHhRdMyi9YNBhyYAczWxvnt5YHcR4jLmZNTmTMSA0BzCk8gPwpjjLlpiQfAg/DdM3ufwj23wQzOckSogVSIb6UGlfmevvgtNhE0jQZTlHTn2qhW47S08h9GYHP5dx7AoDwVjtJKFJNGNOl+bn+7F5MlHDCrKi6zfi2J5UbJ3x8izQKhtSc9nsDl6emJIhJMzEFAq+Eycxqq6AGxrazit/4lEzMQAB71mJZ67EZLOJcTxwqTyBCGkB0gXRO52oUPnyxLCKRXSOYRDcyd0dJBI3J8vXDBlMnBDFFIiRS5hJAWeUEk7MLFchfLyx7LcUzDpKNSqqsCAtqNLjVsp3q7FYi1H6kG8Tb+eiowfp57tJTZLxKySIA4JokhTy6bVv61/PHHbrikM2RdMvqEeXCrR6s5BY2evtgtm+JNMBG5vew2nxbVZ8wOfvgf294acplpcs7K/eKssbVTfEthgPLofIemC02LurLtLbWBX1Zg4obOLr3KycZJ+7MgRu7B0l62B51fnjvhTxCaPvwxh1DvAvxFb8VetYYOyGUfv5IXvQ0MjFD8LUhKmjt5UcBspwfXlpp9ar3RQaDzbWSPD6irryx6bWBXNiHEdEc7R9mIC2rIu76rY5d0IkRDRTn8W3zqjvhXjlZTsSD6bHDv2tZsxl8pxOEkMipDPp5xyR7Ix8gwqieoxcDxcYga1CZpfhKrzJFnURtTEGr3BvHQaHLgvdGbpRyPaiRNm8a+R5/I4YeFcfidwyu0Mo6htJ+TDn7HCVmcm8blHUq4NFTzvHnyjqLKkDCklMx2o0Pgq8GKzRjK/vN6H7reeC/aFJGNOaAlUC+8Vacf1lGze4r2wI7YceTMzKuXbvF8J8PIsdlUfXGZcG7StEQHt08r3Hth14Nm1Eq5mAqxU3pYWL5eIdD64UlkmiYWO1B5VSlp6OeQTwjvN1y+PCfeEQjJqsPdvI5IaaRQCikmjZ6heW2L+W7V5V3ddWgxgklthQ5+3z54WIuKftEgzAjMckPhkjj8IcMdtTahYABN/LBifNRzMsUUYhzlhqkQkuvMNZ8G4/evl54gPomSOu/dIzPeXEv3RvhHFIcw/g1bixYqwPS75G98XM3l4W1QsyHVsUJFnby53gRL2MleR8wvdCUkUpFUDs3iSt6Ar5+eOOLdlZu4HdApMzhnMbAGgdidZIJryOBegRjVqAXjqp5MyYEeOUmwrGNz/vBWws7axyI67HE+T4RG+X0uo0sSSp5fFY9uhwK7QZthldObdXbwaou7UlTrADll2Sx59fPF5+Bs8Q7yQsgFhB4RXPxnm/1A9MLyQtjGYHc/lkQOJGpXT9taJ/8K4I6meAD6mT0vlitmO2spUse4SuSJqnf+1ppRt5GsJXCIxYKtHudiIUaj0Hrvi5xPNys2ieSXTVgLpjuuWrQL28vbH6HHgkLTYN0WXNe4jfVE819oWaFmOxdaQcqd9/PvNycLmc4y3jnng72SVgBqCICw2pUsty5sfLEZ4fEqvJrRUSmGoyFjuL5OBfTA/WBqmkGk8lQb6AeSrZJ1Hr649qTHRNysb3jsE/h1I/EJO8e4NSeihiyyxXJKRrNmhuFv8ACg/LEkWV7xtbsAVBKp+7tY93Pn0xJl4lsPPep/CEAspfIKBuWO1nBFuEs1mTVCh+FKAc7VZJsgX0xxGIaAekVZu87Dp7FQqamWuPoVALRjnr4lVcjkHkc0UU0SWkcRoOgstz38sGp+FZZAgAGYcfHIzl1uhtS+Ct9h7YpZnh6ifJOa0eKOnJa6tg+9gCzXQXg1BxNqMSBFNlmSIXuKs8q39MR8WxeSpt2ZIb7vDVNYZhDKd15AHEb3QS0GbalQM0VadOwKnyHne+CLcRgkjjUMF7otqWtiSTsAOg9fPCpNlmljSZQ2os4YHYczpa/I7j5HBrJxuKSOMPSbigCBsbF8ySW588SpW6am5+yvNyAhzBYeCtcd7QIkfdRxBBLp1SeVH8I52eV+uLvBVEmX702HZwp1AEfEoGmxsFBG/Ug4H8d4HcMLoshmL6WjNUBTGxpuun19MM8eT7nJxiiPFGi1vuXBb89r9MKSua2NrRuSg1Low2zb7odxEokqq6LJoWrYVdqASa6mj+eF/tnwqSfKTTI7ymlBWizBQ2qgbNoBZwazsimXVLIdLHwtR/hDbgeR6+WJouOjKGotLrZt2alUUWBYqDzA2GDUsssDmlnP4UvLDHPTkEd4cpD7DdoYnZxmWKMsPdow5EX1HmBitwns4pieIsro73q3U+EHofc/XFc8dy0UhmC65nbW+nZAdTEgem45eWLOT7XRSFU7tgdvETd+LUbr97qfbGhmmkMeRjPb09imU8EfbdpLILnjr7V9ynYg0yLmmjRgDIulqYeE14bDNZ2FdLxc4B2ZaF5gjS6EOvvD93ejdPPez64KcP4uInDyFqOr11AkgGhtYuvYYpcR4y66kVlqQ0gB6bbk3sbvf3welyzREvcbhCqc1PUWjYMp2J1t1QvJ5V3Iks/ePoL1Z2GonfYE/XEeaRULc/jOm6NjzPTriJc0UUqASvNqJoEfiU9CeXriLg6xtNolbT5B207mhzI2PvhoGJ0QaB3knWU8vaueSMu4QLi+RKPdUrbjl8/bBHspw/MyNI2VAd4l1tHqGplHPSp+Kutb4l7Q8DzSMbjLRX4WQBgR7ryP0wE4bxGTLzJLExV0YMpBrljgsOXK8LiKUtIcw6rQuF8TTM6XWlkjIOkjcEeh+Jb5g42Hsn2qXNLpaknQeJPMfvL5r+mMA7ZOI81HnMvSpmkE6qPwsbEi/Jw31wwcE4v3yLJGzRzJyZatSbG38J9cR6im7I3/r8lo43sxKOx0lHxW3cQ4mBqjVtJogsOY9EHNn36Dbrgdw2DNS5ZHafukKKfGoMlfi1MKCmr8yPPHPZTtDlWhD1WYXwyIfHLY226lTzB5b4+lmaGph3UQZmKMbJGpmGsjYACvCPb0xwyCws5Rzdpy226oHn5H0CJ4u5gZgwlrvQ4G412fCTsTqvasXZsrDGFOYlMlfAHawfLTGvhPpscRni08wlRI49zpCPqtEKjSz0CBd7JV4F5jgs2RDTQroA+KMyLIrdPCWAZT6DHhomk93RddoRuj3E/s2gkbvIScvIPxIoo/1l2BH0OFjj3YXPIpkPcz1z7vUHI57A7H2s41jRQwsduePtlcuAh+9mOiP02tm/sj86welxOqhI5SBomTuDQNSsfhInbcFUj6H8bb7n0X9cQidXkEhNIt92DyJ5aj87rFrNhdogG0UC5HPTdV7uxr5nBXL8J0MZHVAKAiVTq01z2rny3F4cFa1pNbOLn+oVuamcxjcMpTbl5+ioceimGThzUehC0i6GD3Ia1eLRVAe5vDB2eZs197K72ta9EesCueryBxX4vkZIcv3zpC+tgI4pFJYg7FgAdq51XLBfs/nVSVYpE1xMmoRxABelagKDdRuTiNV1Rq3NfILfZNU1M2jje2A3I5Sv2h1NmsxKjae7dVWth3bClK9KPP1vHXZ2UwTx3TISw1FSXAPIAj4gNhy64v8A7Gve5kEhGfMMwjfSCFO6BvEPByIqwKO2CXDOGmOSLMlJJUAfVICq2GCqojQkHT4b/tYHJaxbpa30RxUDsm3Gvu/2ouz3Z+IZH9o1PsshKjeyGYivLf0vfEPDuz+tCWFu0UTUGIJJAJ22236+WCfB+8jgmiHdssjuyJrIcBySVutN+vS8Vs7wUwxCR+9TUVDtLMhRb2GoLvWwXr0usIgve99jfXTyQ43vjcGvNgoeHB1kA2cp4tBdTsbU7hvI9cGu0XHVBiSNWZgdYUEVQBA9CLwmS8QiVzoRZSv4k2Q/2uo+WBuZ446sp7xEYAgLEouj0N2Tj0URleHW24VGaAPIe61vcE45fhuoAIw71gS3esTI9daXwqABsPLAWXhEWaXu2OksaOk/ivyujtY388AYe8lYuI5HPUs9f9w6friebs/PGLbLoBV7Op2q+n6Yqtw2oJDwDfyS/pVLG0xPlbb5JI7U8B/Y81Jl+8WQxmiyXXK69xyOPcG42uXGoQxvLdq7iwo9F5Xhmn4alkvlzZ51RO/nRvFPOcFy5obxHoGFfr/PFrtHxj9xhHsUP/jmSg9lKx3gDZE+zvanLOuiSMRyEUdOynnRXqp5bXXLFXiPGBD3chhDlWZaY7cgdxz9QcAM72Ylj8QGoeam/wD4wOzGedgAxNr6/rjhsUDu8wa+aA4VEF2SXA6EX9xVqfjrarRVT5X51z8sDXmJJJNk8ycdZicu2puZ9K9MRYO1obsl5ZXPOpuivDO02Yy+0UjKP3eY+h98TzdoBMwM8aMdrZQFJA8/PAPHsFbI5uyWLGk3IR3tLm8s65f9nMlqhEgfkG1E0gGwFYo8H4s2XkDry6jzGKhgYKGIOkkgHoSKv9RjjA3APBBRo3uicHNNiFreT44yac3l20uB4hVh05sjDzHMeuHb/TLZ5I3cnLZbV/SAahKRypuUagj8Q515YxPslxnQTEx8LfDfQ/440nsbP4myuox85Iyvl+NGB2YA7ixyJxFkd6KCHC4G3ktHOxtXEKmPfnwKfeFLHAcxRCx94pu7u413JO7En3xBPl/2uWnX7tL8J25qRR/iINmuQrqThLBzEWZlEFsU0nWqao1sEEshNhx0C9N6w0ZftaI4FDRO55ARePU3M3dMpO5JYeePhVRusSVHdG4bIPF9tEjNo7qFP4mMhB9l0ht8DuIdqTnJpZpNHdwqUj0aqrZpG8W93Q+WB2c4I+XLF3fTGC43H9mtuRJGBRbRHFFpZtRGsA/EL1N9WoYq4lTxMyxs3PyX2COe8vncNGD4lNXD+DhsqWlX7zMsDpUEuDtoVQOqij5c8EE4XK22Z2okBdhYB2J0k7n3xQjzbxt3hamKlWVBsATdL1J6E9cSS9qFyAjnnuQSEgRhdyBzPiO1HzxAxCoFU5sMA0GgKq0tNLSh1TMbOdwq/Gr76VQG3ChQzEgaQrAA3dXv88B4c2BG4jZkNrpfqST8ILdCT8gDhn4hBHmVWeOVm1DvGKJuWBACi/CQtkUBdLzxUi7NLNI75hlAA/omFK7EfhZHJCDbfzvbC7HsIs87fTwSkfaslzsGhVksVbTIlMy2LohhyPLY4my/DXMehJSoANA0QPLmOQx8zmTm1Ia75apApsqAORDVY/PATP8AFXssx7oRWDGVLEsKrUvKyaob7HC0FK+ofli25VyeqZHGHE6/XoibZAwxRZp2qJ1Botbsx6KNh66vLC1xjikuZYKxZx+CJdx7n94+p28sU5c9I2gMS8h2RSxpbN0o5KovoMEOFcKJn7lSdTECV1PiN3pVf3fM+Q3xeo8Oa9znk90c/ZL1tcaNje0AdK7YcN81Vy3DtZZHYEqLMaPQHPZ3G/qQo+YxNkez2YkRi8DRxgBgsIUEnlVk2DXiJJ68r2w95Ls7le7EbRRufDZCeKj4VojcFjsgu68Rx8yvA0lBjgiZ1WQxsFlbSukl3ss3hBcBRW58TVuMN9tkNoRYfFQZXvnOed1z8PchfBMvkIVKZvJsNINyOjOxqibKki+vShV1g9FwLhGZjlky7iLu71yRyMmjyLK3hr3G+Lq/ZurhmkKxMw8XcWDZNv4m/eoA+HkAPPFrMdgVOWeFJ5fG4ctIFktgwa22BYbdTjqOWW4uSlJWRkGwWRZiHUhlIJBHxAEBqYopUc/Fsa9RghB2bzvcspyUzKRfi0nr+6Td+mOu0+Vmy7dzM4LRusgCkgOtk+G/06HbD1wfth3JiizLd2hhsSOOb6qot0oEc/XGhnqXCNpbYqPDFdxvoVlz8I06liLwyjnFICo35WG3A9RYwJznCUmYo691NXSiG8iK5g+Yxq/EZVzmUkfNT5cNGA0EqMocMA2oVfI0Nr6+mM3laPMhae2F78nFVRrEw0rai7oxleOOqvQYo+C0c/fjPwWfZvKNG5RxRGIcPvEciJQYZtpVHgf94eY/vGEfNZZo3KMKKmjhaOQklrhZwRqukEQEkZzMdsfoUT7OcHjzLNGz6HI+78i3kfTDfwPsplxABMCzyloyVIpCoFG+Yonf54RuBzlMxEwvZ1O3uMahm4tAzQBsxy94NqADD+Rv5Yn10j2OsDof9fZO4dDFMO8NQgqdlImywhCN3xEyFydhLGQ4FdNS2NuhvCzxBEPDssyrTrJKjmufwMtnrVnGq8LiAnbUAO7mhkvzEmoE+9NRvyGBfEOxoGQ4hl0G8ExmjJHMaQ1D+zY+WBw1ljZx5Hx/2EKpp7E5drLIUeiCOmNJyOZMmWTMxkd7GQwA81+IH0ZbxmuHH7PuI0zxHfV4gPbDlay7M3T8K6wmW0hhOzh8eFqeS4uyAPJGBG6qweI61oi9waPzAOC2XjSW2XSSRtItWfY+2AvYPiAMUuWcau6a0HXu33H0NjBSTh4gcS5ZWKNfeRLtv0ZVPJhyIHMHGIqGASOYNDx0PRMOBY4tKF/aLBCiwKjajLITsbpE3I9tWnC/w/ILJ3krLeghF3NA/ETsdzdYH5iOZczU+sMiABXA8IO9itiDzvrhw7O8P15VBciRNcj6gBZLGqPMLp3+eNJiVQX3cD0T9FAKKma11tTfTbRQ8JXx6g6BvwhiAB6m+uFD7RtWYkifWZZFR1cIAY0Cm9mHM0bPyw/zTQJE0Uaag5C6tiCSRdk7mt+Xlhf+0Hg+iYTFSqTRLIFT4VkJQBTWwDAUOnPCuHCz+0SWKzl9rj7pm7Kdm5cvkYBIYSyg2CrB49RsjysX1GKoyML5gRJ3+pqBKG1Fk0SKpR7YMcW4rl8w1urkUV0oW1Fho2IUjxAsw3wHXgZLO8LnwC2icMsoWr2a6PI19LwGoaHTuc3n4rqjLWsu8kHg8LrKlsvmTGX7zRuD5dKNbHAT7Q8/FJOoWNUaMapmAFsxqrPWh+uCcfE1jjbMQr3kYQlnkOij0AFEk9MI5OqSMSEsXfXJ6geNh89hhiipphJa1s2nmnWyQPJqHa9mL38UU4Bwvw/tEmzPQjBHTfl1v+eOeGJOhkbu9LsraWZuTMwDGl3ruxpBsbE4tZ3jcjtSHSnTSAKB3q65gYmyveZlJGUxogbQ0snwswI8B0nwKRtrO11jeGCOlgyv2+awM1ZNXVJkbv8AJG+yPDMxn5XeWQjKibvNSDu9cgAWkI37tQKv3xp8MUcKUoWONR6ADqT/ADJxnL8RlKSQx5oxKNAURRhVy5FHRJzcI3/3QSu5xTzGS8bSS98wJY/fOWIBFMjBDpeFhuroLXqMQJJWk5miyoMjNrEp84h21y0ewLytZWokLbgBjv8ADsDfPz8sd8M7VRSxGRrj0/EpIJG1j4SQSfTrtjNOL5qVzphelCgmYEEBRyBCg63H4ZVCnzw78A7OkZFQIyr6lkVXItirB7crtbEc/bbAe843CIWNA1TM2Wjl0O8QLDddaDUvXruDjOftX4lG08EBKnSGaQc61aQvzNHFnth9pU0DGCODu5dIZmkYEKGBoqFJ1Hb8sZqH1eOaSy7eN2Piu/LmcaChp9pXmzQo9XMBdjd1WXKCtkU/LcUef+OKrcLB0lAUe61KbF+o6YvvmYhWlyCefhZevmdqrHUMdOp189w3t/PFwdlKLtsVMzvau87ArqAG0yLRViKAYDcexwC47w0ZjLDMRjxptKvlX8v09sEwKcG63PU18+lYnyR0TfwZhSD/AFlG/wAiDiDi9PkAqG7jfxC0mCVPaXo5D3XbeBWd5U06nfmOWNqkVGZq+GWK/etvrvjIeKZP9nzLL0R7HtzH5Y1XJSEiA6CA6tptqWmtlAvc7DGWxXvNY8eP3+i0eEDI6SNylyDWi6uckHd31uPxKfcb4Z8s7NKSeU0Cty5MAVN+ezD6YV+BwEmBbsBWP8RJJWvLrgmc3LGMswCXZiLO1Dqu4514RiO65dYfm/2VGojaVg2agKOyNzUlT7g1i1wPPmGeNx0YX7cjhm+13h6x8QLKAO+jSQqOjG1b6lb+eEtTjYNPaxgnkLINcYpLjgrZuHSNHnIXj0r3h7pgQapvEp262K+eNKZBsSQp5Xyxj8GfZsrFNvaBH+aEXXyBxqOT8RWVxqMm422jXoB0vfc/yxh8Ri1Djxce5aWuF3h45F1lLTs6zSMbIXSPFeyrSgE740w9ns5+xxIUhIRFtUZtTBV2ABFar6XjNOK6CMyIya1EDwlSfCgujuN7w25LMSAqyyaGUr94xdmfYE3b1pPKqxWqOzA7/X6LsRzOhiMZ2HxVr/Qjqsjyk5cJGZI9SbllBJBBFVXrfpip2l7ayZNYYvDm0ZF75JIQpaOgFs3v1o6R0w0TcWGahWHNw/dyEAsknXpdUwU//OFzjPA8y0tZZllg5DvIhIV9AzLyHvjiKqiisG/H7qbUdrM793/C7yLL3rHLwO0b24UAkhWqjZNUaNUemOoM53UzGKUpJQUxygsRRJ5FrA36YrQ5yeIAGXS9AEqAORPJKAAsnasWeKcYWaGMOtzCtU2kIDXkLJwk45nF7Tqq8cBAa0i7SOPqlntFndckiadBlMauu9FlJZ2U1RUgD188DcrljJNIQCe7T8zv+mC/HeIIywqqlj3hYyX4TSNsvtYvEPBARHmXvT4wLPoo2/P9Ma2ge+eeMvFiB+FSKpraXDpsmxdZDFVpZFhsrZOo3vsLIHka2s4c5M7DDCocCAIlKEamCknwhWFvr+Ill8fkBvhM4UzpJMEbQxFFgNTp49RZV5kEAAnyPXBvL5KCi+Zjb9oNl3ms6yeRUkAcqpdiPIYpVTTUzFhdYBZuFwp4Q4NvdRP2vCikRHC0Y2kDIUu7XwE0KO+khTfLbF9eOINOZmi1OK0MsgZb/DSg2GANagbrY4H5zKQyM1KgA21Rj+WxwFjmA1Ky2Ds4AoqwPOuljC76MRANkGh/sPqg+nPcSRxwmbJ9plWYusTzSEE95pRWIHQUQQgsDqfU4OQ/bNKw0plFLBdrl615BfyxnKtRNFvCLDHwkbG68x+u+O0kKo3MOUO+3UchhmhpY3seCO8EOaskJHRScb4tLm8ws0pBd9ttgFAJoD90eeKcynvXZ9yoFDkKrn/nyxeyOcjRw7khdBAeg2k2D5bXRX0vHuI5pHPehxYGwsbi+W3XHkd5aIsB1BQnkiQHqqjlrIDhxQ6bHrsfmf8ADHzIgfCSPMWfr9McQwnU9Vy1bnlvv9cSpkFkNvzHIjn/ACOKNPT3Y2am7ptqOCgPeLlr10k6MSlqCee98v78RZpdIBG5Rgw/Q/liT/Ryt4dbjf8AdHP6DBOHgVwsHINxtR5dDRrrhiTO+N7Zmgaea7p5BFKx8Z1BCTO2Mf3qtXxL+hOH7sZnO+yMVmzGSnsBuP1wn9tIvuoDt1/RcFfs/wA06ZWQogcd5Zt6OwHIdcYGrb2lILcH/C/RWHs8Rf4i/wAk8cE8LkV8Mlge9MPzwS4aVklnQgHu5L3HIP4636WSMKnDu04dvu0Lu3MAgVpodfM/pifL9rokzDOscjNMFDIviOqO1IA+m+Ipp5TmFv8Af5dO1DgTmBSv9s2WIzUT/vR6f+Un+5hjPhh5+0zjiZruWAZHQyI0bfEB4Ct/n9MIwxq6EOFOwO3ssjUi0pstG7LRmTI6edBx+V4K5Lspm5UXwaQQla5DXi5EVYrbA77PzeUe6+Mj8hh14N2pJy8F2raU/ArA6NQ2+8B39QMRartg9wiF9VpH1ZhgjcLbAbXSYsiyJmCoIW2CgnUwGkVZ88aF/q6kpiOWcBBCpfWWOpmUFd7PTfYCsIHCCWM6eIfDzAF2tX/nnhu4ZxJY8nlhEoWSRF7xl5jTa2fUkUMcVTsoIA5+i9izvghMZsbK/wAQ4ZEiBSA7MVtiOVeJq8uR5YbeFvcSEgC1B29sZ/ncwzqy6ncgFuVkCiDe3LfrhjkyeYRkAzNqTGld2Bzujtz5DyxAnhL2gE/NDrGEABx1XHGuJRJOS0WrUpQ7A3pI/mcL2aKt4oy+lCW7lwKqrobXtzFnHMHaqB80cu7yatbDWi7SHVuPDZF6elYmZAmYbQWCiiNdgjfl4tyMOxsdT5bj38o1OI5Iy0HW290scaz+sQgAaVfYj+IMCK6VttiLJRKWzCEDdwQTfkDgr2vTv+8zEUeiMKjlm8Osq1EqOfKxZ54BxS6ZSCDTqGFdSv8Agcbyle0VUb7WDmrOyMdJhk0YOrHXVjMZLTJFLqdNNEuh8aqDufarHseuNTy8ryZd1RdUiqSjOvgkJUlGBGxvr5YS4siraj4r7tWG+/i9Ooxb7Ldqf2JGjntoeaFbYrq5UvMqfTkffFKvhzDtGbjdZ6hnt+272Jmm7LRTR3JGsUzILePwlWoX7i+h5jGU8QyUqZl4cyFWRfhcKR3g9COft74dOOccmz0I7qKonY0Bfeko1cvwEmtvLri5wzhH7TGcvm/vtABV9QLQn9zWOZAAJxNhqCw2OreioTUweCRoVno4aASH1EDmCeV9aHMYn7pGFjYjzOxrDcv2fTJsssUyttcoZXUf2bDYl/8ApxJIw1yxqo/dBY8vWhi3FWU0be6LKO+inJSDPSMxjICnmDyvzHkcRQQSOCY8uWC/EyKaHXel+eNbyHYLJQ0XQyufxSG/ovJcHGyiiMooCjoF2xKqJKZ78zW7+xOx0sgFnFYTDVtuCWFN7DYD0rF4MYwpJGkG2rkL/wAnD1n/ALLIJCe71wtz1q19d7B2o4z2bgfdu8cxdzGxBUnYHldDntv7EYsUtS14yRi1klPTGPV5VmPjGXIpTT3dkH6DBPKySNDLWhgiksTzUMCNj03OB+TyK0QtAe2/rinLxBWUIjC2YISvUXbX7gAYLVPyQuLjwuKWLtZ2tYDqQhPbpAqxJd1fX0Axe+zmUtBmEETP3VS+Gr3paN9ARe2BXb11M2lDYRRd87PP6bYv/Zw7LFnCpI1RBRRo3fn7Ywz2j0PX81W+kkccQ7nl7gmOfh3deNbBOpdhZFU5oeR3Fe2Pi8OMLyyKPvIyp0LzXvAKAI8qUkdbOCfdiQqgLDXKyX7KpJ9Nrx6ObXHmJQtl5AR5lQxRb9eRxFEjgNfzX/atPsSAkL7RYwXikY/eSrq09QtLRP8AWOoj0AwnDDF2+zIbOuAbCBY/+VQCB87wujGnpQRC0HosdVODpnEdVofYyTRk2Ncy7fRcbX2ezuVGTyySBSVhS9cRPQXzX3xkHZ9K4ei7bg3f8Z0/340lsoqhVCDbYc+glrkf4R+WM/U1hgkcQL3J+CuVcQMMTDwAkSHul7vu2tpIjrUMzaSrbfFyBBO2DnZPILJlnZpQvdSsndBQb/EhJJuqcih5YVcyzRuY5TOrI4YQuoalNIzGRem4o+m++DvZrKGSeWANp7xVkHroOlh9CMd1N8rrcjzRKSQSU41tlO/gUVOQdA5AU2ptEZwbogbE0xrzwYk43GmXeSYsmh1ZQ6kMdGmqHW6P1wDzXBZYmYhiqr5m79dzsMBO13F9WWRWIYqXNj20g38+WJEcXbua2905NC2QB2ZBOGkRZ+DPSgiEz6jW5VW3UkDpveNI4zxSHVWhZFYAhqsEHcdMZ7PxOFcqY1mRn0ooAPlpuunTbDLBnYocpB38xj16tChQbGo0SaJA6Y0WNUjW5Oz1sFDwiRrg58n/ALW6KHiLHSwjHeQsDS6zqUFfEACNxe4F/wB2FJ3IQFT44jzHUV/eu+Hmfgc/LLFWJsnWRYvqvS/K8LPFsp3T2FZe5AilRwNVdGNbHrv1GD0chqaUZT3o/fZGDoqOtLD6kosfPj88U05BQ8CyCyWANg8tPO/ffbninnOH7a1Lgotq3Pz6cr/+cc9huLCJ2yztSvbRFjtY5r6Eiq9sEOL8JKyR6k8UrE6xOyageQGxQBbAII9epxoIK4PYHH2rM4lhpppy1vs/PBMfA5DPlzOiCWWQm2O2iTSEYN1AGkEULIODmXy4jjWGgSsYLEChewvbkSQThT7P55eHsQyTqjGpQytJvyWQMtqQBsRsaryw55WZWncqQwkjUqwOx0lgQDfqPriRO0xuOXZMxvzt1UbR86Hlf+GOsvBZ+n9+CCxgjcVj73Y8sBEmi7VU5fzo4+SkLWogA/SzVb4tdyo54HSZtJ9UYdQg2kNizfRb5D+L6Y6zX2XKJpDhT7T9ie+k7yHQhYfeMxoAivGdjq8NitvfEfEO2H7Gy5eMftRoldMgLIo5CQny6G7Nb4TOM9uM7MKkUJCLPg3Unag7AGx6UL9cPU8Uw74NglJnxnunVV+M8EjiBOXmOYO5OqJ1B6eFlUqd+vlhQSMQGV3/AAbEVW42Ne52w65t58vli88zGSahFF+7verzAAHL288Zr2ozwAEINnmx/P69cfVkzngQZr338lWwiBsAfWubYN0b4uP2QHN5kyOWbmTeHnsrkGhyqSqVEkxeg90UQA7AHmWGEbKZcu4UdfPb3542qTgMfcZKMoNWrUKPwgjU+45jltiXiEwja1nB+gTFA1z5DId/vuojlz+0BEkQCNV7yxbW6HWRv0X8ziPO5iSNUEbRozKH0uL6l1A38sT5jKrHnczJoFtGSpu716UXbob1D2GLqcIhnkWaVQREqpESaFL8TnoRew9sQy5osTtZXGucG3PKxvtdlxHnJ0H4Xrz32v6m8CUWyBi9x7NCXMzONw0jEexJr8sT9mIC2ajrob3F8t+u2NU05IgTwPoss1nazZRyfqnXOTGOGHLqreIoDpNMQPEdJ6HbnghkeJyqfCM0edBsyp8yfwmzufzwK4zmSJYl3JXxWDVFjQ/IHEaMy6mCyAj/ANQi96OFKd9OIrTMuT5KpikRkn7kzW20sbp04B2Xhny7iQyd4zMGPeENpJBUG/w9QMCOF585aeOZwby0hWUdSv8ARyfl4sGf9FoCjCVlNEHQStjnuRufbALNRqJToJaOfUH1EmnAqiSb3X9MJRUVS1jp37dDuOq6p62mNQ6mbs/Twvwnbj2bd21SumjZ1jAGnTvp1HmxOxwMzvHdULqVoeHmOmtdXPltix2O4WubVo5iVOWVFBB3dd9LelL4fcHBvj4hMMuUhj1Ex6WlZgAp6EmrZuuwxMEWSUSPcBrf2exMySRtjMAaS73WWYpKmiIiOiztRKihqNg+wIBwQ7eZ5M7OuajQhY/u1v8AFpJN1yANkD2wUj7O5YZSZpD306RkIurZSNrUbAkDr6YJr2eR8uV7sldI2T4gSzEMB1r9LxYxLFInFpiOmylYdSGndeccr72PyEkv30IoKKKu2ljYsEUCK8j6YC8X4l+0Z6SR4ygK92qupVno0TuNJHlR5b4m4PnpYGMaSVpBVmK2TpY6diRW23nhn4nxL9pyLftOXjcCgKe6YmlY7Aqt788Bw2sippCbbhNYxRyzkO44WWcQyPdHu2+An7tuoPkfXy88PfZbtRHmEGUzhCyihG/79bDSTyceXXCqYyuZeCRDMjQ6gIgX071+IkqOvP2xRzmQZC1JI0SEfGpEiXyv94fxLiqQCO3g1adwuI5mzN9DrTZw2d91qnC+B5uFxc4lgC1R2cEfCf7iMRcaiijZQjmKfVqCRGizfvaaKi+pNWOeFbs/9pUsQAlvMIORunA5c+T/ADo+pwzhslnyzR5go70WRzVMBQtGrf1G2CipbILb+am1GHTUzrkadRsjHEu1fcwggxySkUEDjdvlZ3xyva6QqD+zEX+9IK9eQJ/LfA/KZbMRTRo2UR0ujMiKukHazR6c+XI4alyq9RvjtgiI1CSeHg6FJ/F8xPmBTvoQfgQFVJ35sTqYfQYX14PFI9MH1AVZ5bC9/TGnS5IFSALvz3wv5zMZbLsTPLHuPhJBfz+Ebkf4YajmiiFgEu6CSRyV8v2XvbePw/hFX9On6+mLnFe44dlqZmM0m6RrzbcH2VfNj+eKHFftMJFZWMLtQeSrG2xCDYexxm/Ge0oDM7sZZm5km/qRyHoMLTYi5/dj1KtUuBZG9rVHK3x3PgAr3aHj7ktNOwaUjYdAOgUdB+u+M+mlLMWJsnc47zecaRtTGziHAooi27nG5KJW1YmyxxjKxuw+qN8F4eDFJI3RlVTRO97j5jDlxXiMmWMcUb08a2/oWpqs8hVCvliz9nXDVkySl1sd4bvlzVi1egFX64u/6t652lmfVrYylf4PwqegLbfIYj1NRGZS1/Co0kTmxjLyg/GOPujRM6aiVRpDdauZ0iuQBIwwcV7Xxvwp5iujUhjSO+Z+Hb0HP5YVmycudzAVBWkaWvku5L2fMXhd7W8TR3SGHeGBdCn9482b5n8qx8yljmLBbUan7LypndGHa77IBeHDsJka1zNQAGkX9T+WFGGIswUcyaxpXZ3hbO0WUTbXsx8l5u302+YxQrpA2O35blCwiG73Tu2YPjwjvCeyAzPdySO6d6GlYADZAajAsbEgX8xin2j7PHLZUZgOWBcqQU6XpUDf47s/I4fOI8Yy+TdtRshAqRgWzEjZQB6Ku/rhd4dw5+JKy5tysUDaUSM6QZW8bFyd2K6qHLriNQdtUydq7SMWSNW5jiRa7iucrmFNBIp8xXIompCSBVsaHz9MXl+z1pgXmkEDmiI4ja6hurOSN2B/drbDvEgFDlQ5AUAPljmRqBN4SqP1FUyiw0CHBRRxEEbhZXHnpYn71LWSP7uQUPhBp1o8ztqHt64Zc3wyUxhope8jkOok+E02/hKj9eWOe13B2F5mMXy75RuaHJ/deR8x7Yr9nOMGMGDwLHID3Lvsqvzo/wAJ3I9duuPAfSIw5m/5p9lqTJ2jBOzcb/dc8OyMevRLS0PhY+diweuGrsdERlVLG2Ox2AqifL6364V5uIywuQzo+4DAAEHzo8sGnjWKCsu0xkl8RQEHbkSC20YGw+WE5I3SMLb6/l0GvDngOvoeiBcQg0SSFpI4y8rsgKnxDY7tyv09cd8KziT/APhn1hZ0YahyUjxKSfcbYuycSmVBGdMR5udnstyCi6CgADfAzO5hXILSEuvgVYwIyQ9AsTytauthV4YjAzAX1CJd5gs4aceCi4NnXilOajKMRcZUH40BHSqB2sCxuMXeIZ6KZizQFhyL7WBfNQDqrkdvTEGSypTKyoSGj0t3fgVWRlLUfDzsr+eL3FslFEfvCWIVRpX2rp58/TBfSnxOGQnQ6ILI4qg2lbclBuM9iCsXfrQiX/eRm20cx3kZGlj6g3QHPCpmJKPiUSCviUdPVTuMO2S4jEngnSR4ydO8hIAOwBUMNh88fOJfZ/I8hOWMTRndVdirrfQNuCPK8aKjqaWpGSp7ruo0uplQa7DXfsm7eh1SjluOlT93mJUPpIy/leLEvbPMKAGz04HT7z/JOOM5k3CMGRlZXKMrLyKjffkf8cKfbAgd0FoL4jQ89rxSkwrIzOyQkIcf6gilOV9O3N8EwZrtdrB7zNzPfTvHP5DasBc12njXaOP51V+/U4Wo+e1k4O8O4comQTigdvbrvtXkCPXCraVpcGkkk9SjuxSVrC+KNrbcgKB87mJ9hSA+un8zinxLhqRIv3oeUk6kUWFHTxdSfIYaeKQoRtEymMkliCUcHkK6HqN6wvcZ4YQzOGJHkeY5DetsMOj7F+TZSxNNWNMriTbrwg+JsllGlkWNASzEAAAk7+g3OCPZrs62clKBgiqrPJIQSFRRbGhuTXIdcav2Q7Bw5LLTZts3CJD4I5dQGhGHr8Ezg1uDp3547sgEgbq3wTgy5eHL5VZo370i2pl8NlipB3UsdsWnyMjSMlKCp1SAsA0mkEqqb/Dtt1NXhSl4hl1kVznsrFHGNKpF3s7noWYlQGJF7iqvC3x3toUnlbKTF1lrxvFpZaFaV3IArqOm2Ib6Bz5MytMrmtZYFEe1faxYUaHLMC8hLTSLt8W+lT18rxnhOOmck2d8XeEcNM0gHQbsfIYpRRMp2ae0pFzpayUAak7BFeyXDLbvSOWy+/n8sbF9n3ZKVomzaSrG0ylY9UeukB58wRqIv2AwhZLhneERJ4FFajXIHYC/NjjQuD9oZJFVe9eFoho7tANFra1Wkkg15+WJE07HOJeLg8eCuVw9Ep200ftPUoVmOIiM3mwY5nJYu0bKtbqAjMvw0B674myMsmXjy8VqHm7yck7klhaCgCSSNQB6VhoXtE0oWGeCJzJ4FYnVEzUTTArqSwDViul4Gpw2fLUJlTuuUmYhLM+kHwIdQ1RxAbEre3ld4ox1UboREwWAWYZCRIXk7qrwLtvk10ocwXkkovK9gE+VnkAdgOWDkvGy+bECkaVi72RvIHZB6Xub8qxnHFuDxBLzEMcTH/eRmrIO+laAJPPTY64B5DvIwYVdm7xrI5aq2XWbJCgfhvEWTBmF9mklx43/ACytQMMgMju60bk7J37S9vVVWTL9fCZPivoQg/FfnhZyIZI9EnwS7KCbo7+Fj0bqK/ux2nDFU2W1yBgtjYDz0309Tvi5KI28LLamzVczfpveNPSfpxkdOQfWPwU+T9RNgmDadvcG5O7vt4Jy7Hdo48yv7JmCO8UUjNVSL5H+Mcj58xivxLI5aByofSw2BU0f13HvjPHgKGix06qWS9wegJHJh0PXDZwbjUZfTm1GtuU/RqFAP+6x/e5HbljL19I+N1iLOG/itNCInN9JgcSw8DcFSx8OeZtbFZUrcJYblvV7E+m2CfFeEZfLZNcxE1nVGTptrFhuW9Ejw2eWKR4fKCHi0CxZjDWwvfxV1xPkUhmSRJUSM8iRS8/UVt/jhBkoYe8L/T2Is4dI0Oa/u9AqqcbjaJpNEpjDNW1A7sGvoK1G/kd8R9yQHkzDatABOlr2+GxXyxX7N8IbvFYzLFHGx1SA3r/s8iDfM4YpMxASqMveMorvHUAMByochV9cEmbG1t29fahNDoZCI9RZLsqwnSYpBIGFkbEj3I5e2CnAgysCpauRBJIr+Y9MdSZaIEuYdQJ2jR2DeRKgUoPXf64u5MkOywRMyqobTM4QqSPmXX9MByGQdw+9GmqgI8rgSVc7T9k8pNl5Z5PupQpcurabYDbUCaN0By3xg3bKCu4aydSE7iiN98O/HuJmWQs58e2qPTpqgQtHfUo3o316YSe2eZLCAcwqtW3rj9CpopI6Idoei/PXva6q7o6q52S4BPLD3kEbOTJVjatIB52Njq54MJpgjaLN5Vmc0wY10vYEHaybJ9MImQ4xPEfupHU8hpJHp0xofEuIQcPmy8EkC5iVkjfMzTlmYa9yir+Ght1OBRiNjs5GqflnndEYQRY+/qiWV7MJmMrG8Mkk0TbNEni0PWrSS4tB0u6xxlIYeHyPK5EzhShyybhFNf0r7+1AH32x8l4lGsAycf3cBkB7y/GxJJAKnflQG2POp0yJEisN1jZj6HckjY3yA9cFlmilbmzgEbJWJk8DyzIbHcJVzn2jZoEd1HFl8uGDCFIwEat6c1b+tnATOdqXfLNl1SOON5DK4Rd2NnSCSSdK3QGGrM9mFaBQqrei2CH4j0PiJp+YCjnvhN4tw5IWZbJYGgNtv61XXtidDUNm2VSoozBa9tkLx9XHysXOHcMeZqXl1Plhlzg0XKVjjfI4MYLkr5lMo0zhVH8h6nDZAq5dAi1qPU+fmfQY6ymTEVRQrcjdT+rHoPTF1Ml3QJ+Mn4jV3/cFvA4aSSt1GjB15Vp9XBgwynvSne39R90xdlszF3Jgqnbd9W/eHzB6+3TFp+HyL3jQTPEzdNmDEDYWwJF4TJI+7orutg6Qd19U6ivLBrI9pCmnW3eJfxjqD0YdGHniBW4fPTSE9faCqdPNTV0RMeo5HI/OqZBN30cTSsVZmDQyA6GIAokgGu8U2p238hhk4dxafMZVok7vv6KkzBlUg6gr6QLIYDltveFWSgpipnR31qqLcsTHclV/Ejc9sHezfE0jDCMtNM/xA+FkCk/Ep3QWfneFmvscw2WdngMTy0bcJBjgkzThpHCR2R3zDwjfcRL+Mj0288NGW4Fl1T7pTINQtgdTE+ZHPc3t09MdcFzjK1RkqoUINTfCougL5D2xznpWSTvATdUXVx/cfXrilTYyyB2jDfqqVfhs9WezLwANhwpsxwRZB8GgWb0ndQOvLr/PA+Ls8jE6dQKksQWN+Vix88M3Z7jGamXdElVeZRqkrpsRTGvbFriPEEdwMsSZXUFmI8Ma3zb+LmAvO8aFuORCPtCbBZKfCJI5OzO6RW7NOxAF6GJUhl2v19/88sU8xwOaFWpGeJRuL1EDrpP4l9Of0xq/C80rzPCwGpUDCxWoHYkex2Py88FDw1Ry2Hl0OAuq4MRizEeR5TNI6ow+S7HeY4Kxrs9xIZch4VSVCD4TQO/7r9N/wnb2w28IycDj9oEoaWt4GUDQetA7mv3twcWe0/YuJiGi+6ndr80YDmXXpt+IUbrnhKz3D5ITcqMgvwuLKfJh8PzrGYq4GxvLSRcjflbGnnhrG3acjuRwUV4pEAzuwDSMbLfoPQAYg4VlmzMhVJIwQa8Z5nnsBvioucl0jVUwHnQf5MNj8xgnw7ieVVh43jdjQRo9yff4fneJ3ZvHGZUnuMMVtj7wuM1w/NQO6yDUFrxRm1I67bMpHzwQ4fIobWeg+InajvzwSz2QnjhZ6hAo1epiATtdECwN+dYB5CeHwFkuloXuPf54BK08i3kl4pTNGefEJdz/AAmXMTswR9RNBVTwKvo2qjfPCP2zjUSIF1UoKnUKIYE2CMawlxHWWEZYVpVRp8+nM+uPcU4Zks+iftYeN0BA0gg+LmwGm25Y0dLjTwwQPHd6jhZ6rwgNd2zN1hvD8wySKyuYypsOOa+o9cNfAey5zOahZpu8VjrdzZNLXxFvM+Hn54A/6uymSREBYJZDEadSg1qGroeeDL8X/ZMo2WQffOPvXv4Qdwq16dfU4t5c7Sb6KQ9xboBqmLtP2hEUpREWcxyKfRaG4rqeVm+Yxx2ez8c8QKgWGsrvasT0oVpIO3W7xnmRLaxpYhj1v64Ys9xyOFDDlVCltnkFnpR0+/mfliRLRtDRGwa9furlLVlvfeduOp4sir9qotc0LjWCAATsAVNnerB9fSsL/EJspGzLl4zMxNh3ul6gKoqx6tzrEcXZWU0SNKnq2xPy5/XB3hfBI4mUAGSVj4QBbH2UYbbPHAwMZqVyMMnrJDNMcrTydPcEFyPZ5pT3koCA/hA0364JtOqDuoB6EgWB/NsPPCuwEs5rNN3HIrCfjcdbPRelDfzrDc/YiPYCONA1agiDmvw/5/XBoYHTOzzHTovKnEIqFhiohd3L/ssdGpVbShWiQzsbJath7nyxebOMp0zROp+HUo9L5H03+uHPtpwAR/s3eMF1TKNtr2J6eR/LBXg/ZgTxnMSMSZHZiWGmxy68l6DzAHni4KkNOUHRZF0bpAXuFzdZm+ajZrVxR/eFGvPfEXci9MbIzsdIQEeP0YXt13xoWZ7KxsWWJCyC0eSl0ooFsFs7m63A2vFPLdjYlEkcUMiFdJMkmhqbfbrsAdwBZvmMI4hiELYiJbEJzD4Zo5A+IkFD+zvaOXJPokRyi7NEfjj62nmvpdHphwldWvP5Rl0TBY52C2yheTgDcMvIqelHpinm+ycEneM39K1VIg06a28K2RRNkg88Kz/tOQkbQ+hm/GBccnQahyD/AOd8Ypk8Ezzk3+a2L421QHD/AIHy6K4+TMjFyar8DfhFnblRI88RRymWMbrSkEFVF+9jmBXzxaz4d5I4SDUjHVpYKWAUvps8rA54+wcPjglEUJdYni1orMHJJcqpBHRhuAeVY6ER7LtOigGomJzZij3AeEGTU8cjJKtCTQ1WCNS7HkGBBBrbfHoNGVfu4X7wMWLo7qHDHe9R52eh88Lj8YC5pm1GkkjBZWKkqqASLa8xv9Rg7x/s3pDd3MZFNsqULIO9a7snyP1xzV0ToYmOe7uu4KpUdU2teRIdRoiGbiGaAA1wTx+JSeY9QyndT6H3xY4b23CLImbOmaLYpW738JTzVuh6b4C9mCDIRMzxFQQrM2ki66XpYEj1xy0Q3mk+8nNgORQCgkKEX8Irfz354UglfSi4OnA8fsu6mlGfszqEayuYN95I1u9X6DoF8lHl88XZJlVdyNP4r2FfPY4XY86QAWroN/8ADyxxnuORRyuW0yONIhBvQLFsd9i17egGEDFJUSF7iu2QXIYwLnM8Eybse4ZlkO+mA2o9WU+FR9LwBzUE8LrGYJJg4NFY7/5lsi9/PDFluJSlu+YwkVpagbrc1sdz8sK/Ge2s0kuqA92ifDTFSSDuTX6HbFOlzudl3A6o0tS+jb3nfVVe8UEr3jIynxIxK6TXVG2/LH1M46/uvR5tdn5qeXyw38F7ZLKgM8YkdY27zSEYkWoSwa3W/wA/fCDluFOZe7CS69VkUVpbsHyAK8vPpii6JpBJPvRIcaZpmj35amNe1XLXl42rycjl6EHE8fbEggiHl/GAfb4eWLidjYd/HJ5fFy2YmtuldccZvsXGCoWaUWd7o2LI6V1GJRfTE7fNOmopDw5K3bPMS8SdNu6RErT8RYk2SSANqA54BwdhdQBaXYc/DX53h4zvYxD4RIymjTBnO4AIu2que1fPCdnsggbSwYk70L9+R3PPFenqczQ2N1gPBSaiSji7wiJ9qhj4BlomvXZ35uNvpi/kMnGjDuYWZn+F9Jo3/G+wxBHMCoUmgq0KiBNX9cPE/FGljGuKQgqKLrpDKoG5BNDfHNTK9g1JPtsjUVZHOcsMbW296q5HsNK/izDiMHnHGdTefic8vlhu4ZwLLQAaYVFfiItuW/i+K/nhZ4fxMBrjYJexjaytjqKO3yvDFk+NR0VYgONigOonawRW5BHptjP1L6gnQ6dBp+fFe1Qlv+4boznOJRqgWSPVHVFzZ0eRs2a9ehxDk+NEBW70ZmLk7KtyR7bM4QkMpr4gPXfHIlBF8vy8sQjh6q5kjuKQrp1x0DXqCKbz3GHaPG3xaTaqRJTNcNEC+17jCLl4Y4yHkkfWFXc6dLUw8ueLU/ElaDKtcciAAGLxMVYUu6L4pGXe1IAs3gDn+z8WUdpJg8i92KYH42uvGa8B358qsYK8JzmVFRZXQpdBKdPMj1J3seWK1RihLM8QJvyNvahR0oG6t5lp9DhQEVvh37rTsdWqNL1E+p361WJ8pUcSxqtADne/qT5k88ccMeOSON9Y+8akJ2s77ep2ODMWStmFgkbEDmNr3xmKmaac94HfxT4yRiwVIZeyDe/Wj64mk4Oky6JF1Kea9Pf3wSTKUOXLHGcz6QLrkbSOQ8yb5AcycKNY+9xdcmU/1SBxn4Mn/XH/AOtsCov9oT/gQ/o2PuPY2Q/6x9vzUt3qlB8r8L/8RsaPF/RR/wDDT/pGPY9g/wCo/wDrweX0C9wD+SRD85/T5b3/AO5MX+K/0je4x9x7GXk/jZ7VoZfXUHAv9uj/AOE/6jHfaL44v+IP78fMex0P6+RXtP8Ayn86oTxzkfcf9LYUcxz/ALX88fcexTovUUvG/wCqLcP+BPaT/pw5L/Qx/wDBy3/UuPuPYNN6jkCl2Cl4b8A/rP8A9K4mb4k/z+N8fMexnpPWVDlQS8zhO+0L+kf+t/8Axj2PYpYf/Ik6v+NLOW5f8uNDz3/l0X/BH6nH3HsN1+zfNe4R/KqHGP6NfYfpgH2P/wDMYvZ/0x7HsLRfwv8AIqxiHrMWk5/4DiKX+mT/AD549j2M8Nkm3ZWs78Ev9XGMcV/2mP2bHsexcwj+35wgu2R7gX+wcO/9+P0GG3gn+2cb9x/0Nj7j2Kzufb/9JZ3P5wEwcD/o8n/7c/8AZgF2s/8AMMr8/wBcex7EmX1z5H5FEg9d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60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心病還需心藥醫</a:t>
            </a:r>
            <a:endParaRPr lang="zh-TW" altLang="en-US" sz="6600" smtClean="0">
              <a:latin typeface="新細明體" pitchFamily="18" charset="-120"/>
              <a:ea typeface="新細明體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27584" y="1600200"/>
          <a:ext cx="785921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A93DBFC-816F-458F-A22F-FC20345C3F01}" type="slidenum">
              <a:rPr kumimoji="0" lang="zh-TW" altLang="en-US" sz="1200"/>
              <a:pPr algn="r" eaLnBrk="1" hangingPunct="1"/>
              <a:t>13</a:t>
            </a:fld>
            <a:endParaRPr kumimoji="0" lang="en-US" altLang="zh-TW" sz="1200"/>
          </a:p>
        </p:txBody>
      </p:sp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5435600" y="5029200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en-US" sz="2000"/>
              <a:t>用正面積極的思想引發正能量</a:t>
            </a:r>
            <a:endParaRPr lang="en-US" altLang="zh-TW" sz="2000"/>
          </a:p>
          <a:p>
            <a:pPr eaLnBrk="1" hangingPunct="1">
              <a:buFont typeface="Arial" pitchFamily="34" charset="0"/>
              <a:buChar char="•"/>
            </a:pPr>
            <a:r>
              <a:rPr lang="zh-TW" altLang="en-US" sz="2000" b="1">
                <a:solidFill>
                  <a:srgbClr val="FF0000"/>
                </a:solidFill>
              </a:rPr>
              <a:t>健身健心運動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3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禪修與情緒治療</a:t>
            </a:r>
          </a:p>
        </p:txBody>
      </p:sp>
      <p:sp>
        <p:nvSpPr>
          <p:cNvPr id="19459" name="副標題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3600" smtClean="0">
                <a:solidFill>
                  <a:schemeClr val="bg2"/>
                </a:solidFill>
              </a:rPr>
              <a:t>情緒自覺：</a:t>
            </a:r>
            <a:r>
              <a:rPr lang="zh-TW" altLang="en-US" sz="3600" smtClean="0">
                <a:solidFill>
                  <a:srgbClr val="FF0000"/>
                </a:solidFill>
              </a:rPr>
              <a:t>正念、正定</a:t>
            </a:r>
            <a:endParaRPr lang="en-US" altLang="zh-TW" sz="360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zh-TW" altLang="en-US" sz="3600" smtClean="0">
                <a:solidFill>
                  <a:schemeClr val="bg2"/>
                </a:solidFill>
              </a:rPr>
              <a:t>情緒轉化：</a:t>
            </a:r>
            <a:r>
              <a:rPr lang="zh-TW" altLang="en-US" sz="3600" smtClean="0">
                <a:solidFill>
                  <a:srgbClr val="FF0000"/>
                </a:solidFill>
              </a:rPr>
              <a:t>正見、正思</a:t>
            </a:r>
          </a:p>
        </p:txBody>
      </p:sp>
      <p:sp>
        <p:nvSpPr>
          <p:cNvPr id="1946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C4D45A6E-0303-46B4-9B24-B9E1638B7639}" type="slidenum">
              <a:rPr kumimoji="0" lang="zh-TW" altLang="en-US" sz="1200"/>
              <a:pPr algn="r" eaLnBrk="1" hangingPunct="1"/>
              <a:t>14</a:t>
            </a:fld>
            <a:endParaRPr kumimoji="0" lang="en-US" altLang="zh-TW" sz="1200"/>
          </a:p>
        </p:txBody>
      </p:sp>
      <p:pic>
        <p:nvPicPr>
          <p:cNvPr id="19461" name="Picture 6" descr="ANd9GcTiFPRmzVdbAjop66zNE90JyfHnaMpDdg5hpJ5Ih9ITFuv4WQt6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89363"/>
            <a:ext cx="13684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itchFamily="18" charset="-120"/>
                <a:ea typeface="文鼎粗隸"/>
                <a:cs typeface="文鼎粗隸"/>
              </a:rPr>
              <a:t>四無量心</a:t>
            </a:r>
            <a:endParaRPr lang="zh-TW" altLang="en-US" sz="6600" b="1" smtClean="0">
              <a:effectLst>
                <a:outerShdw blurRad="38100" dist="38100" dir="2700000" algn="tl">
                  <a:srgbClr val="00000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1D078624-B263-4639-A66F-8A7DCECF0AA4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15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0484" name="Picture 5" descr="https://encrypted-tbn0.google.com/images?q=tbn:ANd9GcTVwLa7--5AyY6p75yU1-8f31zRuLNTg2nYHS_5KDfgaCdZhx9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文鼎粗隸"/>
              </a:rPr>
              <a:t>四無量心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5100"/>
            <a:ext cx="9144000" cy="15097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zh-TW" altLang="en-US" sz="4300" dirty="0" smtClean="0">
                <a:solidFill>
                  <a:srgbClr val="0000FF"/>
                </a:solidFill>
              </a:rPr>
              <a:t>  </a:t>
            </a:r>
            <a:r>
              <a:rPr lang="zh-TW" altLang="en-US" sz="6000" dirty="0" smtClean="0">
                <a:solidFill>
                  <a:srgbClr val="0000FF"/>
                </a:solidFill>
              </a:rPr>
              <a:t>慈	 悲	喜</a:t>
            </a:r>
            <a:r>
              <a:rPr lang="en-US" altLang="zh-TW" sz="6000" dirty="0" smtClean="0">
                <a:solidFill>
                  <a:srgbClr val="0000FF"/>
                </a:solidFill>
              </a:rPr>
              <a:t>	</a:t>
            </a:r>
            <a:r>
              <a:rPr lang="zh-TW" altLang="en-US" sz="6000" dirty="0" smtClean="0">
                <a:solidFill>
                  <a:srgbClr val="0000FF"/>
                </a:solidFill>
              </a:rPr>
              <a:t>	捨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zh-TW" altLang="en-US" sz="3000" dirty="0" smtClean="0">
                <a:solidFill>
                  <a:srgbClr val="00823B"/>
                </a:solidFill>
              </a:rPr>
              <a:t>大智度論二十曰：「四無量心者，慈悲喜捨。」 </a:t>
            </a:r>
          </a:p>
        </p:txBody>
      </p:sp>
      <p:pic>
        <p:nvPicPr>
          <p:cNvPr id="21508" name="Picture 5" descr="https://encrypted-tbn0.google.com/images?q=tbn:ANd9GcQ7fUuE3ihZYSCMrz7PaTFTBkeDpjv7QIqSIDOl9IoVCMENQ611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+mn-ea"/>
                <a:ea typeface="+mn-ea"/>
              </a:rPr>
              <a:t>佛陀的四無量心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	</a:t>
            </a:r>
            <a:r>
              <a:rPr lang="zh-TW" altLang="en-US" sz="3200" smtClean="0"/>
              <a:t>昔佛在世時，曾授提婆達多鹽湯，因提婆達多好吃酥膩食物，頭痛腹滿，受大苦惱，不堪忍受，呻吟稱念：</a:t>
            </a:r>
            <a:r>
              <a:rPr lang="en-US" altLang="zh-TW" sz="3200" smtClean="0"/>
              <a:t>【 </a:t>
            </a:r>
            <a:r>
              <a:rPr lang="en-US" altLang="zh-TW" sz="3200" b="1" smtClean="0"/>
              <a:t>...</a:t>
            </a:r>
            <a:r>
              <a:rPr lang="en-US" altLang="zh-TW" sz="3200" smtClean="0"/>
              <a:t> </a:t>
            </a:r>
            <a:r>
              <a:rPr lang="zh-TW" altLang="en-US" sz="3200" smtClean="0"/>
              <a:t>佛不記冤而救之，以慈使其樂，以悲拔其苦，以其痊癒而喜，不分冤親而平等救治，即是大慈，大悲，大喜，大捨得四無量心。 </a:t>
            </a:r>
            <a:r>
              <a:rPr lang="en-US" altLang="zh-TW" sz="3200" b="1" smtClean="0"/>
              <a:t>...</a:t>
            </a:r>
            <a:r>
              <a:rPr lang="en-US" altLang="zh-TW" sz="3200" smtClean="0"/>
              <a:t> 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+mn-ea"/>
                <a:ea typeface="+mn-ea"/>
              </a:rPr>
              <a:t>慈無量心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773488" cy="40386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慈為與樂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無瞋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眾生緣慈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法緣慈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無緣大慈</a:t>
            </a:r>
          </a:p>
        </p:txBody>
      </p:sp>
      <p:pic>
        <p:nvPicPr>
          <p:cNvPr id="23556" name="Picture 9" descr="China10-12Feb2005 18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113" y="1905000"/>
            <a:ext cx="2708275" cy="4038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新細明體" pitchFamily="18" charset="-120"/>
                <a:ea typeface="新細明體" pitchFamily="18" charset="-120"/>
              </a:rPr>
              <a:t>慈無量心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</a:rPr>
              <a:t>善待別人，善待自己；方便別人，方便自己；覺他自覺，利他自利，對眾生無求</a:t>
            </a:r>
            <a:endParaRPr lang="en-US" altLang="zh-TW" sz="32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2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</a:rPr>
              <a:t>不批評，說好話，常體諒，多認同；化瞋為慈， 知足常樂</a:t>
            </a:r>
            <a:endParaRPr lang="en-US" altLang="zh-TW" sz="32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+mn-ea"/>
              </a:rPr>
              <a:t>情緒</a:t>
            </a:r>
            <a:r>
              <a:rPr lang="zh-TW" altLang="en-US" sz="6600" dirty="0">
                <a:solidFill>
                  <a:srgbClr val="FF0000"/>
                </a:solidFill>
                <a:latin typeface="+mn-ea"/>
              </a:rPr>
              <a:t>健康</a:t>
            </a:r>
            <a:r>
              <a:rPr lang="en-US" altLang="zh-TW" sz="6600" dirty="0">
                <a:solidFill>
                  <a:srgbClr val="FF0000"/>
                </a:solidFill>
                <a:latin typeface="+mn-ea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latin typeface="+mn-ea"/>
              </a:rPr>
            </a:br>
            <a:r>
              <a:rPr lang="zh-TW" altLang="en-US" sz="6600" dirty="0">
                <a:solidFill>
                  <a:srgbClr val="0000FF"/>
                </a:solidFill>
                <a:latin typeface="+mn-ea"/>
              </a:rPr>
              <a:t>四無量心</a:t>
            </a:r>
            <a:r>
              <a:rPr lang="en-US" altLang="zh-TW" sz="6600" dirty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zh-TW" sz="6600" dirty="0">
                <a:solidFill>
                  <a:srgbClr val="0000FF"/>
                </a:solidFill>
                <a:latin typeface="+mn-ea"/>
              </a:rPr>
            </a:br>
            <a:r>
              <a:rPr lang="zh-TW" altLang="en-US" sz="66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健身健心運動</a:t>
            </a:r>
          </a:p>
        </p:txBody>
      </p:sp>
      <p:sp>
        <p:nvSpPr>
          <p:cNvPr id="7171" name="投影片編號版面配置區 3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D94EEA6-98D8-45F0-955E-F68DA78EFA9D}" type="slidenum">
              <a:rPr kumimoji="0" lang="zh-TW" altLang="en-US" sz="1200">
                <a:solidFill>
                  <a:srgbClr val="002060"/>
                </a:solidFill>
              </a:rPr>
              <a:pPr algn="r" eaLnBrk="1" hangingPunct="1"/>
              <a:t>2</a:t>
            </a:fld>
            <a:endParaRPr kumimoji="0" lang="en-US" altLang="zh-TW" sz="1200">
              <a:solidFill>
                <a:srgbClr val="002060"/>
              </a:solidFill>
            </a:endParaRPr>
          </a:p>
        </p:txBody>
      </p:sp>
      <p:pic>
        <p:nvPicPr>
          <p:cNvPr id="7172" name="Picture 5" descr="https://encrypted-tbn3.google.com/images?q=tbn:ANd9GcSFjmyVdFOoq0w4w1gzu81RdFjJAcjAUmO63Y8VdOjPVQOzEp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06500"/>
            <a:ext cx="1439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悲無量心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悲為拔苦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不害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同體大悲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悲魔</a:t>
            </a:r>
          </a:p>
        </p:txBody>
      </p:sp>
      <p:pic>
        <p:nvPicPr>
          <p:cNvPr id="25604" name="Picture 4" descr="澳門24至25Aug2003 030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3845" r="27238" b="26022"/>
          <a:stretch>
            <a:fillRect/>
          </a:stretch>
        </p:blipFill>
        <p:spPr bwMode="auto">
          <a:xfrm>
            <a:off x="6335713" y="1557338"/>
            <a:ext cx="22907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新細明體" pitchFamily="18" charset="-120"/>
                <a:ea typeface="新細明體" pitchFamily="18" charset="-120"/>
              </a:rPr>
              <a:t>悲無量心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8145463" cy="1509713"/>
          </a:xfrm>
        </p:spPr>
        <p:txBody>
          <a:bodyPr/>
          <a:lstStyle/>
          <a:p>
            <a:pPr algn="ctr" eaLnBrk="1" hangingPunct="1"/>
            <a:r>
              <a:rPr lang="zh-TW" altLang="en-US" sz="3200" smtClean="0">
                <a:solidFill>
                  <a:schemeClr val="bg1"/>
                </a:solidFill>
              </a:rPr>
              <a:t>用智化苦，轉危為機，隨遇而安，無常是褔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877" y="1342136"/>
            <a:ext cx="7772400" cy="1362456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TW" sz="6600" smtClean="0">
                <a:solidFill>
                  <a:srgbClr val="800000"/>
                </a:solidFill>
                <a:latin typeface="+mn-ea"/>
              </a:rPr>
              <a:t/>
            </a:r>
            <a:br>
              <a:rPr altLang="zh-TW" sz="6600" smtClean="0">
                <a:solidFill>
                  <a:srgbClr val="800000"/>
                </a:solidFill>
                <a:latin typeface="+mn-ea"/>
              </a:rPr>
            </a:b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喜無量心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zh-TW" altLang="en-US" sz="4800" dirty="0">
                <a:solidFill>
                  <a:srgbClr val="0000FF"/>
                </a:solidFill>
                <a:latin typeface="新細明體" pitchFamily="18" charset="-120"/>
              </a:rPr>
              <a:t>微笑行動</a:t>
            </a:r>
            <a:endParaRPr lang="zh-TW" altLang="en-US" sz="4800" dirty="0" smtClean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27652" name="Picture 5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佛陀的微笑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吾有正法眼藏，涅槃妙心，付曯摩訶迦葉</a:t>
            </a:r>
          </a:p>
        </p:txBody>
      </p:sp>
      <p:pic>
        <p:nvPicPr>
          <p:cNvPr id="28676" name="Picture 4" descr="China10-12Feb2005 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BUDD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14557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笑口彌勒佛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彌勒真彌勒，分身千百億。時時示時人，時人自不識 </a:t>
            </a: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是非憎愛世偏多，子細思量奈我何。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	寬卻肚皮須忍辱，豁開心地任從他。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	若逢知己須依分，縱遇冤家也共和。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	若能了此心頭事，自然證得六波羅。</a:t>
            </a: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笑口常開，大肚能容天下事</a:t>
            </a:r>
            <a:r>
              <a:rPr lang="zh-TW" alt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</p:txBody>
      </p:sp>
      <p:pic>
        <p:nvPicPr>
          <p:cNvPr id="29700" name="Picture 3" descr="241203_20050203_44092_14800"/>
          <p:cNvPicPr>
            <a:picLocks noChangeAspect="1" noChangeArrowheads="1"/>
          </p:cNvPicPr>
          <p:nvPr/>
        </p:nvPicPr>
        <p:blipFill>
          <a:blip r:embed="rId3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4620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彌勒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49550"/>
            <a:ext cx="19446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6000" smtClean="0">
                <a:solidFill>
                  <a:srgbClr val="0000FF"/>
                </a:solidFill>
                <a:ea typeface="新細明體" pitchFamily="18" charset="-120"/>
              </a:rPr>
              <a:t>一笑泯恩仇</a:t>
            </a:r>
          </a:p>
        </p:txBody>
      </p:sp>
      <p:pic>
        <p:nvPicPr>
          <p:cNvPr id="30723" name="Picture 7" descr="SYm_8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31686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 descr="co10091P92K1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958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喜無量心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隨喜</a:t>
            </a:r>
          </a:p>
          <a:p>
            <a:pPr eaLnBrk="1" hangingPunct="1"/>
            <a:r>
              <a:rPr lang="zh-TW" altLang="en-US" sz="4000" smtClean="0"/>
              <a:t>對治嫉妒</a:t>
            </a:r>
          </a:p>
          <a:p>
            <a:pPr eaLnBrk="1" hangingPunct="1"/>
            <a:r>
              <a:rPr lang="zh-TW" altLang="en-US" sz="4000" smtClean="0"/>
              <a:t>見人離苦得樂而生慶悅之心</a:t>
            </a:r>
          </a:p>
          <a:p>
            <a:pPr eaLnBrk="1" hangingPunct="1"/>
            <a:r>
              <a:rPr lang="zh-TW" altLang="en-US" sz="4000" smtClean="0"/>
              <a:t>普賢行願品：言隨喜功德者，所有盡法界虛空界，十方三世一切佛刹</a:t>
            </a:r>
            <a:r>
              <a:rPr lang="en-US" altLang="zh-TW" sz="4000" smtClean="0"/>
              <a:t>...</a:t>
            </a:r>
            <a:r>
              <a:rPr lang="zh-TW" altLang="en-US" sz="4000" smtClean="0"/>
              <a:t>一切種類，所有功德，乃至一塵，我皆隨喜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喜無量心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5400" smtClean="0">
                <a:solidFill>
                  <a:srgbClr val="00823B"/>
                </a:solidFill>
              </a:rPr>
              <a:t>不嫉妒，隨喜微笑</a:t>
            </a:r>
            <a:endParaRPr lang="en-US" altLang="zh-TW" sz="54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5400" smtClean="0">
                <a:solidFill>
                  <a:srgbClr val="FF0000"/>
                </a:solidFill>
              </a:rPr>
              <a:t>喜心襌</a:t>
            </a:r>
          </a:p>
        </p:txBody>
      </p:sp>
      <p:pic>
        <p:nvPicPr>
          <p:cNvPr id="32772" name="Picture 5" descr="https://encrypted-tbn1.google.com/images?q=tbn:ANd9GcQwcrvfnE4HrvN0M7qlkkz04LbPYeGPo-SO10MeGyk-xcPRANjc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792663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平等心</a:t>
            </a:r>
            <a:endParaRPr lang="en-US" altLang="zh-TW" sz="32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</a:rPr>
              <a:t>放下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以捨心來去除一切分別妄想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捨受，不苦不樂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平靜的不介懐，不執不取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泰然的鎮定，隨順順逆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超然的淡漠</a:t>
            </a:r>
          </a:p>
        </p:txBody>
      </p:sp>
      <p:pic>
        <p:nvPicPr>
          <p:cNvPr id="33796" name="Picture 5" descr="https://encrypted-tbn2.google.com/images?q=tbn:ANd9GcRPoucdGdYbduJ2HdTvc7KI5b9adn0-lcxlJbh46ospRCyyk_w-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不比較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放下是，放下非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平等放下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en-US" altLang="zh-TW" sz="4800" smtClean="0">
                <a:solidFill>
                  <a:srgbClr val="FF0000"/>
                </a:solidFill>
              </a:rPr>
              <a:t>『</a:t>
            </a:r>
            <a:r>
              <a:rPr lang="zh-TW" altLang="en-US" sz="4800" smtClean="0">
                <a:solidFill>
                  <a:srgbClr val="FF0000"/>
                </a:solidFill>
              </a:rPr>
              <a:t>無我相，無人相，無眾生相，無壽者相</a:t>
            </a:r>
            <a:r>
              <a:rPr lang="en-US" altLang="zh-TW" sz="4800" smtClean="0">
                <a:solidFill>
                  <a:srgbClr val="FF0000"/>
                </a:solidFill>
              </a:rPr>
              <a:t>』</a:t>
            </a:r>
            <a:r>
              <a:rPr lang="en-US" altLang="zh-TW" sz="3200" smtClean="0">
                <a:solidFill>
                  <a:srgbClr val="FF0000"/>
                </a:solidFill>
              </a:rPr>
              <a:t>《</a:t>
            </a:r>
            <a:r>
              <a:rPr lang="zh-TW" altLang="en-US" sz="3200" smtClean="0">
                <a:solidFill>
                  <a:srgbClr val="FF0000"/>
                </a:solidFill>
              </a:rPr>
              <a:t>金剛經</a:t>
            </a:r>
            <a:r>
              <a:rPr lang="en-US" altLang="zh-TW" sz="3200" smtClean="0">
                <a:solidFill>
                  <a:srgbClr val="FF0000"/>
                </a:solidFill>
              </a:rPr>
              <a:t>》</a:t>
            </a:r>
            <a:endParaRPr lang="zh-TW" altLang="en-US" sz="3200" smtClean="0">
              <a:solidFill>
                <a:srgbClr val="FF0000"/>
              </a:solidFill>
            </a:endParaRPr>
          </a:p>
          <a:p>
            <a:pPr algn="ctr" eaLnBrk="1" hangingPunct="1"/>
            <a:endParaRPr lang="zh-TW" altLang="en-US" sz="4800" smtClean="0">
              <a:solidFill>
                <a:srgbClr val="00823B"/>
              </a:solidFill>
            </a:endParaRPr>
          </a:p>
        </p:txBody>
      </p:sp>
      <p:pic>
        <p:nvPicPr>
          <p:cNvPr id="34820" name="Picture 5" descr="https://encrypted-tbn0.google.com/images?q=tbn:ANd9GcQVb0BBkfEf7QZv9lUp5Xy2A-D9U-_o8G-gWDCEaRqBiUGAnhlX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1601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altLang="zh-TW" sz="5400">
                <a:solidFill>
                  <a:srgbClr val="FF0000"/>
                </a:solidFill>
                <a:latin typeface="新細明體" pitchFamily="18" charset="-120"/>
              </a:rPr>
              <a:t/>
            </a:r>
            <a:br>
              <a:rPr altLang="zh-TW" sz="5400">
                <a:solidFill>
                  <a:srgbClr val="FF0000"/>
                </a:solidFill>
                <a:latin typeface="新細明體" pitchFamily="18" charset="-120"/>
              </a:rPr>
            </a:br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情緒</a:t>
            </a: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健康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29A2939-0865-4241-9A05-367BD60A2E45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8197" name="Picture 6" descr="https://encrypted-tbn0.google.com/images?q=tbn:ANd9GcQkojrtgMvgMG0ow4oWOZqObGMpAYye32EUVMIO1SMT0l00bnsb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ttp://a4.att.hudong.com/55/64/300026827739133078647615862_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52963"/>
            <a:ext cx="23764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  <a:cs typeface="文鼎粗隸"/>
              </a:rPr>
              <a:t>無量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8289925" cy="1509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600" smtClean="0">
                <a:solidFill>
                  <a:srgbClr val="FF0000"/>
                </a:solidFill>
              </a:rPr>
              <a:t>無量有二種：一者實無量，諸聖人所不能量。譬如虛空、涅槃、眾生性不可量。二者有法可量，但力劣者不能量。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chemeClr val="bg1"/>
                </a:solidFill>
              </a:rPr>
              <a:t>《</a:t>
            </a:r>
            <a:r>
              <a:rPr lang="zh-TW" altLang="en-US" sz="2000" smtClean="0">
                <a:solidFill>
                  <a:schemeClr val="bg1"/>
                </a:solidFill>
              </a:rPr>
              <a:t>大智度論</a:t>
            </a:r>
            <a:r>
              <a:rPr lang="en-US" altLang="zh-TW" sz="2000" smtClean="0">
                <a:solidFill>
                  <a:schemeClr val="bg1"/>
                </a:solidFill>
              </a:rPr>
              <a:t>》 </a:t>
            </a:r>
            <a:r>
              <a:rPr lang="zh-TW" altLang="en-US" sz="2000" smtClean="0">
                <a:solidFill>
                  <a:schemeClr val="bg1"/>
                </a:solidFill>
              </a:rPr>
              <a:t>（大正二五、二一０下）</a:t>
            </a:r>
            <a:r>
              <a:rPr lang="zh-TW" altLang="en-US" sz="2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自他不二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『</a:t>
            </a:r>
            <a:r>
              <a:rPr lang="zh-TW" altLang="en-US" sz="4000" smtClean="0">
                <a:solidFill>
                  <a:srgbClr val="00823B"/>
                </a:solidFill>
              </a:rPr>
              <a:t>應知由自利故能利他，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    </a:t>
            </a:r>
            <a:r>
              <a:rPr lang="zh-TW" altLang="en-US" sz="4000" smtClean="0">
                <a:solidFill>
                  <a:srgbClr val="00823B"/>
                </a:solidFill>
              </a:rPr>
              <a:t>非不能自利能利他</a:t>
            </a:r>
            <a:r>
              <a:rPr lang="en-US" altLang="zh-TW" sz="4000" smtClean="0">
                <a:solidFill>
                  <a:srgbClr val="00823B"/>
                </a:solidFill>
              </a:rPr>
              <a:t>』</a:t>
            </a:r>
          </a:p>
          <a:p>
            <a:pPr eaLnBrk="1" hangingPunct="1">
              <a:lnSpc>
                <a:spcPct val="80000"/>
              </a:lnSpc>
            </a:pP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『</a:t>
            </a:r>
            <a:r>
              <a:rPr lang="zh-TW" altLang="en-US" sz="4000" smtClean="0">
                <a:solidFill>
                  <a:srgbClr val="00823B"/>
                </a:solidFill>
              </a:rPr>
              <a:t>應知由利他故能自利，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    </a:t>
            </a:r>
            <a:r>
              <a:rPr lang="zh-TW" altLang="en-US" sz="4000" smtClean="0">
                <a:solidFill>
                  <a:srgbClr val="00823B"/>
                </a:solidFill>
              </a:rPr>
              <a:t>非不能利他故能自利</a:t>
            </a:r>
            <a:r>
              <a:rPr lang="en-US" altLang="zh-TW" sz="4000" smtClean="0">
                <a:solidFill>
                  <a:srgbClr val="00823B"/>
                </a:solidFill>
              </a:rPr>
              <a:t>』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smtClean="0">
                <a:solidFill>
                  <a:srgbClr val="00823B"/>
                </a:solidFill>
              </a:rPr>
              <a:t>                 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smtClean="0">
                <a:solidFill>
                  <a:srgbClr val="00823B"/>
                </a:solidFill>
              </a:rPr>
              <a:t>《</a:t>
            </a:r>
            <a:r>
              <a:rPr lang="zh-TW" altLang="en-US" sz="2800" smtClean="0">
                <a:solidFill>
                  <a:srgbClr val="00823B"/>
                </a:solidFill>
              </a:rPr>
              <a:t>淨土論</a:t>
            </a:r>
            <a:r>
              <a:rPr lang="en-US" altLang="zh-TW" sz="2800" smtClean="0">
                <a:solidFill>
                  <a:srgbClr val="00823B"/>
                </a:solidFill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健身健心運動</a:t>
            </a:r>
            <a:r>
              <a:rPr lang="en-US" altLang="zh-TW" sz="6600" b="1" dirty="0">
                <a:solidFill>
                  <a:srgbClr val="FF0000"/>
                </a:solidFill>
                <a:latin typeface="新細明體" pitchFamily="18" charset="-120"/>
              </a:rPr>
              <a:t/>
            </a:r>
            <a:br>
              <a:rPr lang="en-US" altLang="zh-TW" sz="6600" b="1" dirty="0">
                <a:solidFill>
                  <a:srgbClr val="FF0000"/>
                </a:solidFill>
                <a:latin typeface="新細明體" pitchFamily="18" charset="-120"/>
              </a:rPr>
            </a:br>
            <a:endParaRPr lang="zh-TW" altLang="en-US" sz="6600" b="1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12FD12A7-9ABC-4CB9-AF88-5A4EA85854EC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32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37892" name="Picture 5" descr="https://encrypted-tbn1.google.com/images?q=tbn:ANd9GcTi7IMBYxthy7dwFakUMvilOeC9uGirSnsArWNHJSXR8gqh2-9J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0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995" y="188640"/>
            <a:ext cx="9144000" cy="1368152"/>
          </a:xfrm>
          <a:extLst/>
        </p:spPr>
        <p:txBody>
          <a:bodyPr lIns="92075" tIns="46038" rIns="92075" bIns="46038">
            <a:normAutofit fontScale="90000"/>
          </a:bodyPr>
          <a:lstStyle/>
          <a:p>
            <a:pPr algn="ctr" eaLnBrk="1" hangingPunct="1">
              <a:defRPr/>
            </a:pPr>
            <a:r>
              <a:rPr lang="zh-TW" altLang="en-US" sz="3400" dirty="0" smtClean="0">
                <a:solidFill>
                  <a:srgbClr val="FF3300"/>
                </a:solidFill>
              </a:rPr>
              <a:t>   </a:t>
            </a:r>
            <a:r>
              <a:rPr lang="zh-TW" altLang="en-US" sz="3100" dirty="0" smtClean="0">
                <a:solidFill>
                  <a:srgbClr val="FF3300"/>
                </a:solidFill>
                <a:ea typeface="文鼎勘亭流" pitchFamily="49" charset="-120"/>
              </a:rPr>
              <a:t>香港華裔產婦靈性健康與心理教育之研究</a:t>
            </a:r>
            <a:r>
              <a:rPr lang="en-US" altLang="zh-TW" sz="3100" dirty="0" smtClean="0">
                <a:solidFill>
                  <a:srgbClr val="FF3300"/>
                </a:solidFill>
                <a:ea typeface="文鼎勘亭流" pitchFamily="49" charset="-120"/>
              </a:rPr>
              <a:t>  </a:t>
            </a:r>
            <a:br>
              <a:rPr lang="en-US" altLang="zh-TW" sz="3100" dirty="0" smtClean="0">
                <a:solidFill>
                  <a:srgbClr val="FF3300"/>
                </a:solidFill>
                <a:ea typeface="文鼎勘亭流" pitchFamily="49" charset="-120"/>
              </a:rPr>
            </a:br>
            <a:r>
              <a:rPr lang="zh-TW" altLang="en-US" sz="3100" dirty="0" smtClean="0">
                <a:solidFill>
                  <a:srgbClr val="FF3300"/>
                </a:solidFill>
                <a:ea typeface="文鼎勘亭流" pitchFamily="49" charset="-120"/>
              </a:rPr>
              <a:t>有關「產前健身健心運動」對妊娠健康和胎兒健康之影響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7772400" cy="4548187"/>
          </a:xfrm>
        </p:spPr>
        <p:txBody>
          <a:bodyPr lIns="92075" tIns="46038" rIns="92075" bIns="46038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研究發現</a:t>
            </a:r>
            <a:r>
              <a:rPr lang="en-US" altLang="zh-TW" sz="2800" smtClean="0">
                <a:solidFill>
                  <a:srgbClr val="0000FF"/>
                </a:solidFill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0000FF"/>
                </a:solidFill>
              </a:rPr>
              <a:t>    (1) </a:t>
            </a:r>
            <a:r>
              <a:rPr lang="zh-TW" altLang="en-US" sz="2800" smtClean="0">
                <a:solidFill>
                  <a:srgbClr val="0000FF"/>
                </a:solidFill>
              </a:rPr>
              <a:t>「</a:t>
            </a:r>
            <a:r>
              <a:rPr lang="zh-TW" altLang="en-US" sz="2800" b="1" smtClean="0">
                <a:solidFill>
                  <a:srgbClr val="FF0000"/>
                </a:solidFill>
              </a:rPr>
              <a:t>產前健身健心運動</a:t>
            </a:r>
            <a:r>
              <a:rPr lang="zh-TW" altLang="en-US" sz="2800" smtClean="0">
                <a:solidFill>
                  <a:srgbClr val="0000FF"/>
                </a:solidFill>
              </a:rPr>
              <a:t>」對產婦的身體、心理、社會和靈性健康有正面的影響</a:t>
            </a:r>
            <a:endParaRPr lang="en-US" altLang="zh-TW" sz="280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    </a:t>
            </a:r>
            <a:r>
              <a:rPr lang="en-US" altLang="zh-TW" sz="2800" smtClean="0">
                <a:solidFill>
                  <a:srgbClr val="0000FF"/>
                </a:solidFill>
              </a:rPr>
              <a:t>(2)</a:t>
            </a:r>
            <a:r>
              <a:rPr lang="zh-TW" altLang="en-US" sz="2800" smtClean="0">
                <a:solidFill>
                  <a:srgbClr val="0000FF"/>
                </a:solidFill>
              </a:rPr>
              <a:t>  參與「產前健身健心運動」孕婦所生的嬰兒</a:t>
            </a:r>
            <a:r>
              <a:rPr lang="zh-TW" altLang="en-US" sz="2800" u="sng" smtClean="0">
                <a:solidFill>
                  <a:srgbClr val="FF0000"/>
                </a:solidFill>
              </a:rPr>
              <a:t>臍帶血皮質醇</a:t>
            </a:r>
            <a:r>
              <a:rPr lang="zh-TW" altLang="en-US" sz="2800" smtClean="0">
                <a:solidFill>
                  <a:srgbClr val="0000FF"/>
                </a:solidFill>
              </a:rPr>
              <a:t>含量比不參與的為高（</a:t>
            </a:r>
            <a:r>
              <a:rPr lang="en-US" altLang="zh-TW" sz="2800" smtClean="0">
                <a:solidFill>
                  <a:srgbClr val="0000FF"/>
                </a:solidFill>
              </a:rPr>
              <a:t>p&lt;0.01)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    </a:t>
            </a:r>
            <a:r>
              <a:rPr lang="en-US" altLang="zh-TW" sz="2800" smtClean="0">
                <a:solidFill>
                  <a:srgbClr val="0000FF"/>
                </a:solidFill>
              </a:rPr>
              <a:t>(3)  </a:t>
            </a:r>
            <a:r>
              <a:rPr lang="zh-TW" altLang="en-US" sz="2800" smtClean="0">
                <a:solidFill>
                  <a:srgbClr val="0000FF"/>
                </a:solidFill>
              </a:rPr>
              <a:t>這些幼兒在六個月時</a:t>
            </a:r>
            <a:r>
              <a:rPr lang="zh-TW" altLang="en-US" sz="2800" u="sng" smtClean="0">
                <a:solidFill>
                  <a:srgbClr val="FF0000"/>
                </a:solidFill>
              </a:rPr>
              <a:t>氣質評估</a:t>
            </a:r>
            <a:r>
              <a:rPr lang="zh-TW" altLang="en-US" sz="2800" smtClean="0">
                <a:solidFill>
                  <a:srgbClr val="0000FF"/>
                </a:solidFill>
              </a:rPr>
              <a:t>顯示容易接受新事物，情緒本質為優質和</a:t>
            </a:r>
            <a:r>
              <a:rPr lang="zh-TW" altLang="en-US" sz="2800" b="1" smtClean="0">
                <a:solidFill>
                  <a:srgbClr val="FF0000"/>
                </a:solidFill>
              </a:rPr>
              <a:t>時常歡笑</a:t>
            </a:r>
            <a:r>
              <a:rPr lang="zh-TW" altLang="en-US" sz="2800" smtClean="0">
                <a:solidFill>
                  <a:srgbClr val="FF0000"/>
                </a:solidFill>
              </a:rPr>
              <a:t> </a:t>
            </a:r>
            <a:r>
              <a:rPr lang="zh-TW" altLang="en-US" sz="2800" b="1" smtClean="0">
                <a:solidFill>
                  <a:srgbClr val="0000FF"/>
                </a:solidFill>
              </a:rPr>
              <a:t>→</a:t>
            </a:r>
            <a:r>
              <a:rPr lang="zh-TW" altLang="en-US" sz="2800" smtClean="0">
                <a:solidFill>
                  <a:srgbClr val="0000FF"/>
                </a:solidFill>
              </a:rPr>
              <a:t>証明「</a:t>
            </a:r>
            <a:r>
              <a:rPr lang="zh-TW" altLang="en-US" sz="2800" b="1" smtClean="0">
                <a:solidFill>
                  <a:srgbClr val="0000FF"/>
                </a:solidFill>
              </a:rPr>
              <a:t>產前健身健心運動</a:t>
            </a:r>
            <a:r>
              <a:rPr lang="zh-TW" altLang="en-US" sz="2800" smtClean="0">
                <a:solidFill>
                  <a:srgbClr val="0000FF"/>
                </a:solidFill>
              </a:rPr>
              <a:t>」對胎教的重要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zh-TW" alt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健身健心運動</a:t>
            </a:r>
            <a:r>
              <a:rPr lang="en-US" altLang="zh-TW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佛教</a:t>
            </a:r>
            <a:r>
              <a:rPr lang="zh-TW" altLang="en-US" sz="6600" b="0" dirty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生活的智慧</a:t>
            </a:r>
            <a:endParaRPr lang="zh-TW" altLang="en-US" sz="6600" b="0" dirty="0" smtClean="0">
              <a:solidFill>
                <a:srgbClr val="FF0000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轉迷開悟　苦樂自在</a:t>
            </a:r>
            <a:endParaRPr lang="en-US" altLang="zh-TW" sz="3600" smtClean="0">
              <a:solidFill>
                <a:srgbClr val="00823B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en-US" altLang="zh-TW" sz="3600" smtClean="0">
                <a:solidFill>
                  <a:srgbClr val="0000FF"/>
                </a:solidFill>
                <a:latin typeface="新細明體" pitchFamily="18" charset="-120"/>
              </a:rPr>
              <a:t>『</a:t>
            </a:r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觀自在菩薩，行深般若波羅蜜多時，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照見五蘊皆空，度一切苦厄</a:t>
            </a:r>
            <a:r>
              <a:rPr lang="en-US" altLang="zh-TW" sz="3600" smtClean="0">
                <a:solidFill>
                  <a:srgbClr val="0000FF"/>
                </a:solidFill>
                <a:latin typeface="新細明體" pitchFamily="18" charset="-120"/>
              </a:rPr>
              <a:t>』</a:t>
            </a:r>
            <a:endParaRPr lang="zh-TW" altLang="en-US" sz="3600" smtClean="0">
              <a:solidFill>
                <a:srgbClr val="0000FF"/>
              </a:solidFill>
              <a:latin typeface="新細明體" pitchFamily="18" charset="-120"/>
            </a:endParaRPr>
          </a:p>
        </p:txBody>
      </p:sp>
      <p:sp>
        <p:nvSpPr>
          <p:cNvPr id="3994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E04FD8A-1A69-41FE-9148-985B80F67042}" type="slidenum">
              <a:rPr kumimoji="0" lang="zh-TW" altLang="en-US" sz="1200"/>
              <a:pPr algn="r" eaLnBrk="1" hangingPunct="1"/>
              <a:t>34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>
                <a:solidFill>
                  <a:srgbClr val="FF0000"/>
                </a:solidFill>
                <a:effectLst/>
                <a:latin typeface="+mn-ea"/>
                <a:ea typeface="+mn-ea"/>
              </a:rPr>
              <a:t>健身健心運動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3600" dirty="0" smtClean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 smtClean="0">
                <a:solidFill>
                  <a:schemeClr val="bg1"/>
                </a:solidFill>
              </a:rPr>
              <a:t>包括</a:t>
            </a:r>
            <a:r>
              <a:rPr lang="zh-TW" altLang="en-US" sz="3600" dirty="0">
                <a:solidFill>
                  <a:schemeClr val="bg1"/>
                </a:solidFill>
              </a:rPr>
              <a:t>一系列的</a:t>
            </a:r>
            <a:r>
              <a:rPr lang="zh-TW" altLang="en-US" sz="3600" dirty="0">
                <a:solidFill>
                  <a:srgbClr val="FF0000"/>
                </a:solidFill>
              </a:rPr>
              <a:t>心理教育</a:t>
            </a:r>
            <a:r>
              <a:rPr lang="zh-TW" altLang="en-US" sz="3600" dirty="0">
                <a:solidFill>
                  <a:schemeClr val="bg1"/>
                </a:solidFill>
              </a:rPr>
              <a:t>和</a:t>
            </a:r>
            <a:r>
              <a:rPr lang="zh-TW" altLang="en-US" sz="3600" dirty="0">
                <a:solidFill>
                  <a:srgbClr val="FF0000"/>
                </a:solidFill>
              </a:rPr>
              <a:t>禪修練習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rgbClr val="0000FF"/>
                </a:solidFill>
              </a:rPr>
              <a:t>適合所有人士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新細明體" pitchFamily="18" charset="-120"/>
              </a:rPr>
              <a:t>行 住 坐 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文鼎中粗隸" pitchFamily="49" charset="-120"/>
                <a:ea typeface="文鼎中粗隸" pitchFamily="49" charset="-120"/>
              </a:rPr>
              <a:t>卧</a:t>
            </a: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文鼎中粗隸" pitchFamily="49" charset="-120"/>
              <a:ea typeface="文鼎中粗隸" pitchFamily="49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chemeClr val="accent2"/>
                </a:solidFill>
              </a:rPr>
              <a:t>健身健心、修心修身</a:t>
            </a:r>
            <a:endParaRPr lang="zh-TW" altLang="zh-HK" sz="3600" dirty="0">
              <a:solidFill>
                <a:schemeClr val="accent2"/>
              </a:solidFill>
              <a:latin typeface="文鼎中粗隸" pitchFamily="49" charset="-120"/>
              <a:ea typeface="文鼎中粗隸" pitchFamily="49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HK" sz="2800" dirty="0">
                <a:solidFill>
                  <a:srgbClr val="0000FF"/>
                </a:solidFill>
                <a:latin typeface="文鼎中粗隸" pitchFamily="49" charset="-120"/>
                <a:ea typeface="文鼎中粗隸" pitchFamily="49" charset="-120"/>
              </a:rPr>
              <a:t>www.mind2spirit.com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2800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4DE255A1-B05A-4EBB-B65E-C7478D77A59D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35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419475" y="1700213"/>
            <a:ext cx="2127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正見 正思</a:t>
            </a:r>
            <a:endParaRPr kumimoji="0" lang="zh-TW" altLang="en-US" sz="600">
              <a:solidFill>
                <a:srgbClr val="FF0066"/>
              </a:solidFill>
              <a:ea typeface="MingLiU" pitchFamily="49" charset="-120"/>
              <a:cs typeface="Times New Roman" pitchFamily="18" charset="0"/>
            </a:endParaRPr>
          </a:p>
          <a:p>
            <a:endParaRPr kumimoji="0" lang="en-US" altLang="zh-TW" sz="1800">
              <a:ea typeface="MingLiU" pitchFamily="49" charset="-12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700338" y="2133600"/>
            <a:ext cx="37274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/>
              <a:t/>
            </a:r>
            <a:br>
              <a:rPr kumimoji="0" lang="en-US" altLang="zh-TW" sz="1800"/>
            </a:br>
            <a:endParaRPr kumimoji="0" lang="en-US" altLang="zh-TW" sz="1800"/>
          </a:p>
          <a:p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</a:t>
            </a:r>
            <a:r>
              <a:rPr kumimoji="0" lang="zh-TW" altLang="en-US" sz="3600">
                <a:solidFill>
                  <a:schemeClr val="tx2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貪 瞋 痴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</a:t>
            </a: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</a:t>
            </a:r>
            <a:endParaRPr kumimoji="0" lang="zh-TW" altLang="en-US" sz="600">
              <a:solidFill>
                <a:srgbClr val="FF0066"/>
              </a:solidFill>
            </a:endParaRPr>
          </a:p>
          <a:p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</a:rPr>
              <a:t>念                      定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</a:rPr>
              <a:t> </a:t>
            </a:r>
            <a:endParaRPr kumimoji="0" lang="zh-TW" altLang="en-US" sz="600"/>
          </a:p>
          <a:p>
            <a:r>
              <a:rPr kumimoji="0" lang="zh-TW" altLang="en-US" sz="3600">
                <a:latin typeface="Times New Roman" pitchFamily="18" charset="0"/>
                <a:ea typeface="MingLiU" pitchFamily="49" charset="-120"/>
              </a:rPr>
              <a:t>         </a:t>
            </a: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</a:rPr>
              <a:t>正方便</a:t>
            </a:r>
            <a:endParaRPr kumimoji="0" lang="zh-TW" altLang="en-US" sz="600">
              <a:solidFill>
                <a:srgbClr val="FF0066"/>
              </a:solidFill>
            </a:endParaRPr>
          </a:p>
          <a:p>
            <a:endParaRPr kumimoji="0" lang="en-US" altLang="zh-TW" sz="180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862638" y="3567113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/>
              <a:t/>
            </a:r>
            <a:br>
              <a:rPr kumimoji="0" lang="en-US" altLang="zh-TW" sz="1800"/>
            </a:br>
            <a:endParaRPr kumimoji="0" lang="en-US" altLang="zh-TW" sz="1800"/>
          </a:p>
          <a:p>
            <a:endParaRPr kumimoji="0" lang="en-US" altLang="zh-TW" sz="18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4724400"/>
            <a:ext cx="2381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3600">
                <a:solidFill>
                  <a:srgbClr val="FF0066"/>
                </a:solidFill>
              </a:rPr>
              <a:t>正命</a:t>
            </a:r>
          </a:p>
          <a:p>
            <a:pPr>
              <a:spcBef>
                <a:spcPct val="50000"/>
              </a:spcBef>
            </a:pPr>
            <a:r>
              <a:rPr kumimoji="0" lang="zh-TW" altLang="en-US" sz="3600">
                <a:solidFill>
                  <a:srgbClr val="FF0066"/>
                </a:solidFill>
              </a:rPr>
              <a:t>正業</a:t>
            </a:r>
          </a:p>
          <a:p>
            <a:pPr>
              <a:spcBef>
                <a:spcPct val="50000"/>
              </a:spcBef>
            </a:pPr>
            <a:r>
              <a:rPr kumimoji="0" lang="zh-TW" altLang="en-US" sz="3600">
                <a:solidFill>
                  <a:srgbClr val="FF0066"/>
                </a:solidFill>
              </a:rPr>
              <a:t>正語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443663" y="4797425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3600">
                <a:solidFill>
                  <a:srgbClr val="FF0000"/>
                </a:solidFill>
              </a:rPr>
              <a:t>離苦得樂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419475" y="5157788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2051050" y="3933825"/>
            <a:ext cx="15843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435600" y="3933825"/>
            <a:ext cx="1944688" cy="790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635375" y="2349500"/>
            <a:ext cx="1584325" cy="136842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3708400" y="2420938"/>
            <a:ext cx="1584325" cy="1295400"/>
          </a:xfrm>
          <a:prstGeom prst="line">
            <a:avLst/>
          </a:prstGeom>
          <a:noFill/>
          <a:ln w="28575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11163" y="547366"/>
            <a:ext cx="8305800" cy="11430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八正道</a:t>
            </a:r>
          </a:p>
        </p:txBody>
      </p:sp>
      <p:sp>
        <p:nvSpPr>
          <p:cNvPr id="41997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6A03050B-BF0C-41FE-B014-CD87D8F44B8E}" type="slidenum">
              <a:rPr kumimoji="0" lang="zh-TW" altLang="en-US" sz="1200"/>
              <a:pPr algn="r" eaLnBrk="1" hangingPunct="1"/>
              <a:t>36</a:t>
            </a:fld>
            <a:endParaRPr kumimoji="0" lang="en-US" altLang="zh-TW" sz="1200"/>
          </a:p>
        </p:txBody>
      </p:sp>
      <p:sp>
        <p:nvSpPr>
          <p:cNvPr id="41998" name="矩形 1"/>
          <p:cNvSpPr>
            <a:spLocks noChangeArrowheads="1"/>
          </p:cNvSpPr>
          <p:nvPr/>
        </p:nvSpPr>
        <p:spPr bwMode="auto">
          <a:xfrm>
            <a:off x="1738313" y="5891213"/>
            <a:ext cx="617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/>
              <a:t>中阿含卷七分別聖諦經、四諦論卷四、大毘婆沙論卷九十六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四念住</a:t>
            </a:r>
            <a:b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身、受、心、法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424862" cy="2665413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00823B"/>
                </a:solidFill>
              </a:rPr>
              <a:t>『</a:t>
            </a:r>
            <a:r>
              <a:rPr lang="zh-TW" altLang="en-US" sz="3200" smtClean="0">
                <a:solidFill>
                  <a:srgbClr val="00823B"/>
                </a:solidFill>
              </a:rPr>
              <a:t>正身自重，一其心念，不顧聲色，善攝心法，     住四念處</a:t>
            </a:r>
            <a:r>
              <a:rPr lang="en-US" altLang="zh-TW" sz="3200" smtClean="0">
                <a:solidFill>
                  <a:srgbClr val="00823B"/>
                </a:solidFill>
              </a:rPr>
              <a:t>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身身觀念住，精勤方便，不放逸行，正智正念，寂定於心，乃至知身；</a:t>
            </a: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受</a:t>
            </a:r>
            <a:r>
              <a:rPr lang="en-US" altLang="zh-TW" sz="3200" smtClean="0">
                <a:solidFill>
                  <a:srgbClr val="00823B"/>
                </a:solidFill>
              </a:rPr>
              <a:t>、</a:t>
            </a:r>
            <a:r>
              <a:rPr lang="zh-TW" altLang="en-US" sz="3200" smtClean="0">
                <a:solidFill>
                  <a:srgbClr val="00823B"/>
                </a:solidFill>
              </a:rPr>
              <a:t>心</a:t>
            </a:r>
            <a:r>
              <a:rPr lang="en-US" altLang="zh-TW" sz="3200" smtClean="0">
                <a:solidFill>
                  <a:srgbClr val="00823B"/>
                </a:solidFill>
              </a:rPr>
              <a:t>、</a:t>
            </a:r>
            <a:r>
              <a:rPr lang="zh-TW" altLang="en-US" sz="3200" smtClean="0">
                <a:solidFill>
                  <a:srgbClr val="00823B"/>
                </a:solidFill>
              </a:rPr>
              <a:t>法法觀念住，精勤方便，不放逸行，</a:t>
            </a: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正智正念，寂定於心，乃至知法</a:t>
            </a:r>
            <a:r>
              <a:rPr lang="en-US" altLang="zh-TW" sz="3200" smtClean="0">
                <a:solidFill>
                  <a:srgbClr val="00823B"/>
                </a:solidFill>
              </a:rPr>
              <a:t>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smtClean="0">
                <a:solidFill>
                  <a:srgbClr val="00823B"/>
                </a:solidFill>
              </a:rPr>
              <a:t>《</a:t>
            </a:r>
            <a:r>
              <a:rPr lang="zh-TW" altLang="en-US" sz="2400" smtClean="0">
                <a:solidFill>
                  <a:srgbClr val="00823B"/>
                </a:solidFill>
              </a:rPr>
              <a:t>雜阿含經</a:t>
            </a:r>
            <a:r>
              <a:rPr lang="en-US" altLang="zh-TW" sz="2400" smtClean="0">
                <a:solidFill>
                  <a:srgbClr val="00823B"/>
                </a:solidFill>
              </a:rPr>
              <a:t>》</a:t>
            </a:r>
          </a:p>
        </p:txBody>
      </p:sp>
      <p:sp>
        <p:nvSpPr>
          <p:cNvPr id="43012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5768F34-EAB6-4459-A693-ECC4D711EA47}" type="slidenum">
              <a:rPr kumimoji="0" lang="zh-TW" altLang="en-US" sz="1200"/>
              <a:pPr algn="r" eaLnBrk="1" hangingPunct="1"/>
              <a:t>37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  <a:cs typeface="文鼎粗隸"/>
              </a:rPr>
              <a:t>四無量心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4400" b="1" smtClean="0">
                <a:solidFill>
                  <a:srgbClr val="CC3300"/>
                </a:solidFill>
              </a:rPr>
              <a:t>慈	悲	喜	捨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</a:rPr>
              <a:t>「四無量心者，慈悲喜捨。」</a:t>
            </a:r>
            <a:endParaRPr lang="en-US" altLang="zh-TW" sz="440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zh-TW" sz="3200" smtClean="0">
                <a:solidFill>
                  <a:srgbClr val="0000FF"/>
                </a:solidFill>
              </a:rPr>
              <a:t>《</a:t>
            </a:r>
            <a:r>
              <a:rPr lang="zh-TW" altLang="en-US" sz="3200" smtClean="0">
                <a:solidFill>
                  <a:srgbClr val="0000FF"/>
                </a:solidFill>
              </a:rPr>
              <a:t>大智度論二十</a:t>
            </a:r>
            <a:r>
              <a:rPr lang="en-US" altLang="zh-TW" sz="3200" smtClean="0">
                <a:solidFill>
                  <a:srgbClr val="0000FF"/>
                </a:solidFill>
              </a:rPr>
              <a:t>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03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4C9F148-AC8D-4CCC-9833-904AA6B9B9E1}" type="slidenum">
              <a:rPr kumimoji="0" lang="zh-TW" altLang="en-US" sz="1200"/>
              <a:pPr algn="r" eaLnBrk="1" hangingPunct="1"/>
              <a:t>38</a:t>
            </a:fld>
            <a:endParaRPr kumimoji="0" lang="en-US" altLang="zh-TW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健身健心運動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33CC"/>
                </a:solidFill>
                <a:latin typeface="新細明體" pitchFamily="18" charset="-120"/>
              </a:rPr>
              <a:t>強身健體</a:t>
            </a:r>
            <a:endParaRPr lang="en-US" altLang="zh-TW" sz="3200" smtClean="0"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情緒優化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新細明體" pitchFamily="18" charset="-120"/>
              </a:rPr>
              <a:t>改善人際關係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3300"/>
                </a:solidFill>
                <a:latin typeface="新細明體" pitchFamily="18" charset="-120"/>
              </a:rPr>
              <a:t>提升生命價值</a:t>
            </a:r>
          </a:p>
        </p:txBody>
      </p:sp>
      <p:sp>
        <p:nvSpPr>
          <p:cNvPr id="4506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931A92E-E9F6-4A89-BA5B-B3A303D7574A}" type="slidenum">
              <a:rPr kumimoji="0" lang="zh-TW" altLang="en-US" sz="1200"/>
              <a:pPr algn="r" eaLnBrk="1" hangingPunct="1"/>
              <a:t>39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-雲南1_8APR07-_0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1513"/>
            <a:ext cx="49212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微笑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800" smtClean="0">
                <a:solidFill>
                  <a:srgbClr val="0000FF"/>
                </a:solidFill>
                <a:latin typeface="新細明體" pitchFamily="18" charset="-120"/>
              </a:rPr>
              <a:t>佛教生活的智慧</a:t>
            </a:r>
          </a:p>
        </p:txBody>
      </p:sp>
      <p:pic>
        <p:nvPicPr>
          <p:cNvPr id="9221" name="Picture 7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健身健心運動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8975"/>
            <a:ext cx="914400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endParaRPr lang="en-US" altLang="zh-TW" sz="3600" smtClean="0">
              <a:solidFill>
                <a:schemeClr val="bg1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chemeClr val="bg1"/>
                </a:solidFill>
              </a:rPr>
              <a:t>心理教育</a:t>
            </a:r>
            <a:r>
              <a:rPr lang="en-US" altLang="zh-TW" sz="3600" smtClean="0"/>
              <a:t>	</a:t>
            </a:r>
            <a:r>
              <a:rPr lang="zh-TW" altLang="en-US" sz="3600" smtClean="0">
                <a:solidFill>
                  <a:srgbClr val="FF0000"/>
                </a:solidFill>
              </a:rPr>
              <a:t>（每日一事）</a:t>
            </a:r>
            <a:endParaRPr lang="en-US" altLang="zh-TW" sz="3600" smtClean="0">
              <a:solidFill>
                <a:srgbClr val="FF0000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禪修（食禪、行禪、動禪、睡禪、坐禪）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33CC"/>
                </a:solidFill>
              </a:rPr>
              <a:t>心的運動 </a:t>
            </a:r>
            <a:r>
              <a:rPr lang="en-US" altLang="zh-TW" sz="3600" smtClean="0">
                <a:solidFill>
                  <a:srgbClr val="0033CC"/>
                </a:solidFill>
              </a:rPr>
              <a:t>(</a:t>
            </a:r>
            <a:r>
              <a:rPr lang="zh-TW" altLang="en-US" sz="3600" smtClean="0">
                <a:solidFill>
                  <a:srgbClr val="0033CC"/>
                </a:solidFill>
              </a:rPr>
              <a:t>全心運動</a:t>
            </a:r>
            <a:r>
              <a:rPr lang="en-US" altLang="zh-TW" sz="3600" smtClean="0">
                <a:solidFill>
                  <a:srgbClr val="0033CC"/>
                </a:solidFill>
              </a:rPr>
              <a:t>)</a:t>
            </a:r>
            <a:endParaRPr lang="zh-TW" altLang="en-US" sz="3600" smtClean="0">
              <a:solidFill>
                <a:srgbClr val="0033CC"/>
              </a:solidFill>
            </a:endParaRPr>
          </a:p>
        </p:txBody>
      </p:sp>
      <p:sp>
        <p:nvSpPr>
          <p:cNvPr id="46084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8EEE196C-C4EB-48D7-93C4-5C1CE59EDABC}" type="slidenum">
              <a:rPr kumimoji="0" lang="zh-TW" altLang="en-US" sz="1200"/>
              <a:pPr algn="r" eaLnBrk="1" hangingPunct="1"/>
              <a:t>40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心理教育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5100"/>
            <a:ext cx="9144000" cy="3819525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1700" smtClean="0"/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700" smtClean="0">
                <a:solidFill>
                  <a:srgbClr val="FF0000"/>
                </a:solidFill>
                <a:latin typeface="新細明體" pitchFamily="18" charset="-120"/>
              </a:rPr>
              <a:t>每日一事</a:t>
            </a:r>
            <a:endParaRPr lang="en-US" altLang="zh-TW" sz="4700" smtClean="0">
              <a:latin typeface="新細明體" pitchFamily="18" charset="-120"/>
            </a:endParaRP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47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823B"/>
                </a:solidFill>
              </a:rPr>
              <a:t>日行一善：善待自己，善待別人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00FF"/>
                </a:solidFill>
              </a:rPr>
              <a:t>轉危為機：勇敢面對困苦，用智化苦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823B"/>
                </a:solidFill>
              </a:rPr>
              <a:t>微笑行動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00FF"/>
                </a:solidFill>
              </a:rPr>
              <a:t>不比較：放下自在</a:t>
            </a:r>
          </a:p>
        </p:txBody>
      </p:sp>
      <p:sp>
        <p:nvSpPr>
          <p:cNvPr id="47108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937722F-E87F-4737-A63B-2ECEBDE432FD}" type="slidenum">
              <a:rPr kumimoji="0" lang="zh-TW" altLang="en-US" sz="1200"/>
              <a:pPr algn="r" eaLnBrk="1" hangingPunct="1"/>
              <a:t>41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b="0">
                <a:solidFill>
                  <a:srgbClr val="FF0000"/>
                </a:solidFill>
                <a:effectLst/>
                <a:latin typeface="+mn-ea"/>
                <a:ea typeface="+mn-ea"/>
              </a:rPr>
              <a:t>禪修</a:t>
            </a:r>
            <a:endParaRPr altLang="zh-TW" sz="6000" b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8131" name="內容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3387725"/>
          </a:xfrm>
        </p:spPr>
        <p:txBody>
          <a:bodyPr/>
          <a:lstStyle/>
          <a:p>
            <a:pPr algn="ctr" eaLnBrk="1" hangingPunct="1"/>
            <a:endParaRPr lang="en-US" altLang="zh-TW" sz="2800" smtClean="0">
              <a:solidFill>
                <a:srgbClr val="339933"/>
              </a:solidFill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食禪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行禪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動禪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睡禪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坐禪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5C5CA258-1A1B-49B4-9DA4-09B50815C91A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42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48133" name="Picture 6" descr="https://encrypted-tbn0.google.com/images?q=tbn:ANd9GcTG1JMcp1u1yeoSQS8alg-lVccieNLlCe8V6eidh4aXLD1kd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食禪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專注覺察咀嚼訓練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慢慢咀嚼，覺察舌頭與口腔的活動，感受食物的味道</a:t>
            </a:r>
          </a:p>
        </p:txBody>
      </p:sp>
      <p:sp>
        <p:nvSpPr>
          <p:cNvPr id="4915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1EA0434-8F59-4CA6-93D8-6AEC1CB38CF3}" type="slidenum">
              <a:rPr kumimoji="0" lang="zh-TW" altLang="en-US" sz="1200"/>
              <a:pPr algn="r" eaLnBrk="1" hangingPunct="1"/>
              <a:t>43</a:t>
            </a:fld>
            <a:endParaRPr kumimoji="0" lang="en-US" altLang="zh-TW" sz="1200"/>
          </a:p>
        </p:txBody>
      </p:sp>
      <p:pic>
        <p:nvPicPr>
          <p:cNvPr id="49157" name="Picture 4" descr="fayinqig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052513"/>
            <a:ext cx="1047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877" y="1286573"/>
            <a:ext cx="7772400" cy="1362457"/>
          </a:xfrm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行禪</a:t>
            </a: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專注覺察漫步訓練</a:t>
            </a: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FF0000"/>
                </a:solidFill>
              </a:rPr>
              <a:t>從步行開始</a:t>
            </a:r>
          </a:p>
        </p:txBody>
      </p:sp>
      <p:sp>
        <p:nvSpPr>
          <p:cNvPr id="5018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EFB25F0C-5516-4987-8A22-AA6D86638ADD}" type="slidenum">
              <a:rPr kumimoji="0" lang="zh-TW" altLang="en-US" sz="1200"/>
              <a:pPr algn="r" eaLnBrk="1" hangingPunct="1"/>
              <a:t>44</a:t>
            </a:fld>
            <a:endParaRPr kumimoji="0" lang="en-US" altLang="zh-TW" sz="1200"/>
          </a:p>
        </p:txBody>
      </p:sp>
      <p:pic>
        <p:nvPicPr>
          <p:cNvPr id="50181" name="Picture 4" descr="bg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721100"/>
            <a:ext cx="76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SPORT08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15843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879475" y="4459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kumimoji="0" lang="zh-TW" altLang="zh-TW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動禪</a:t>
            </a:r>
            <a:endParaRPr lang="en-US" altLang="zh-TW" sz="60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5120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zh-TW" altLang="en-US" sz="4400" smtClean="0">
                <a:solidFill>
                  <a:srgbClr val="FF0000"/>
                </a:solidFill>
              </a:rPr>
              <a:t>太極禪</a:t>
            </a:r>
          </a:p>
        </p:txBody>
      </p:sp>
      <p:pic>
        <p:nvPicPr>
          <p:cNvPr id="51204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001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575" y="1341438"/>
            <a:ext cx="7851648" cy="1828800"/>
          </a:xfrm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太極禪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0"/>
            <a:ext cx="914400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動禪＋太極＋金剛經</a:t>
            </a: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放下四相　放下心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放下神   放下氣　放下意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念身隨身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無我無求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FF0000"/>
                </a:solidFill>
              </a:rPr>
              <a:t>『</a:t>
            </a:r>
            <a:r>
              <a:rPr lang="zh-TW" altLang="en-US" sz="2800" smtClean="0">
                <a:solidFill>
                  <a:srgbClr val="FF0000"/>
                </a:solidFill>
              </a:rPr>
              <a:t>無我相，無人相，無眾生相，無壽者相</a:t>
            </a:r>
            <a:r>
              <a:rPr lang="en-US" altLang="zh-TW" sz="2800" smtClean="0">
                <a:solidFill>
                  <a:srgbClr val="FF0000"/>
                </a:solidFill>
              </a:rPr>
              <a:t>』</a:t>
            </a:r>
            <a:r>
              <a:rPr lang="en-US" altLang="zh-TW" sz="1600" smtClean="0">
                <a:solidFill>
                  <a:srgbClr val="FF0000"/>
                </a:solidFill>
              </a:rPr>
              <a:t>《</a:t>
            </a:r>
            <a:r>
              <a:rPr lang="zh-TW" altLang="en-US" sz="1600" smtClean="0">
                <a:solidFill>
                  <a:srgbClr val="FF0000"/>
                </a:solidFill>
              </a:rPr>
              <a:t>金剛經</a:t>
            </a:r>
            <a:r>
              <a:rPr lang="en-US" altLang="zh-TW" sz="1600" smtClean="0">
                <a:solidFill>
                  <a:srgbClr val="FF0000"/>
                </a:solidFill>
              </a:rPr>
              <a:t>》</a:t>
            </a:r>
            <a:endParaRPr lang="zh-TW" altLang="en-US" sz="1600" smtClean="0">
              <a:solidFill>
                <a:srgbClr val="FF0000"/>
              </a:solidFill>
            </a:endParaRPr>
          </a:p>
        </p:txBody>
      </p:sp>
      <p:sp>
        <p:nvSpPr>
          <p:cNvPr id="52228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A4965346-215B-4CC1-8CFB-832775DDCC33}" type="slidenum">
              <a:rPr kumimoji="0" lang="zh-TW" altLang="en-US" sz="1200"/>
              <a:pPr algn="r" eaLnBrk="1" hangingPunct="1"/>
              <a:t>46</a:t>
            </a:fld>
            <a:endParaRPr kumimoji="0" lang="en-US" altLang="zh-TW" sz="1200"/>
          </a:p>
        </p:txBody>
      </p:sp>
      <p:pic>
        <p:nvPicPr>
          <p:cNvPr id="52229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001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睡禪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放下心　放下身</a:t>
            </a:r>
            <a:r>
              <a:rPr lang="en-US" altLang="zh-TW" sz="5400" smtClean="0">
                <a:solidFill>
                  <a:srgbClr val="00823B"/>
                </a:solidFill>
              </a:rPr>
              <a:t>	</a:t>
            </a:r>
            <a:r>
              <a:rPr lang="zh-TW" altLang="en-US" sz="5400" smtClean="0">
                <a:solidFill>
                  <a:srgbClr val="00823B"/>
                </a:solidFill>
              </a:rPr>
              <a:t>放下意</a:t>
            </a:r>
          </a:p>
        </p:txBody>
      </p:sp>
      <p:sp>
        <p:nvSpPr>
          <p:cNvPr id="53252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CAF0948-E5C4-4D8B-897B-FBD9D36A1A2B}" type="slidenum">
              <a:rPr kumimoji="0" lang="zh-TW" altLang="en-US" sz="1200"/>
              <a:pPr algn="r" eaLnBrk="1" hangingPunct="1"/>
              <a:t>47</a:t>
            </a:fld>
            <a:endParaRPr kumimoji="0" lang="en-US" altLang="zh-TW" sz="1200"/>
          </a:p>
        </p:txBody>
      </p:sp>
      <p:sp>
        <p:nvSpPr>
          <p:cNvPr id="53253" name="AutoShape 6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53254" name="AutoShape 8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53255" name="AutoShape 10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53256" name="AutoShape 12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pic>
        <p:nvPicPr>
          <p:cNvPr id="53257" name="Picture 14" descr="睡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365625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文字方塊 1"/>
          <p:cNvSpPr txBox="1">
            <a:spLocks noChangeArrowheads="1"/>
          </p:cNvSpPr>
          <p:nvPr/>
        </p:nvSpPr>
        <p:spPr bwMode="auto">
          <a:xfrm>
            <a:off x="3633788" y="62992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C00000"/>
                </a:solidFill>
              </a:rPr>
              <a:t>睡蓮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ttps://encrypted-tbn3.google.com/images?q=tbn:ANd9GcSVDoVp5JpEp1JtL96Rl8l3qhCIZbvGah99Oqhaj1i74JkbgIWQ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86338"/>
            <a:ext cx="16557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坐禪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專注覺察呼吸訓練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FF0000"/>
                </a:solidFill>
              </a:rPr>
              <a:t>身念住</a:t>
            </a:r>
            <a:endParaRPr lang="en-US" altLang="zh-TW" sz="5400" smtClean="0">
              <a:solidFill>
                <a:srgbClr val="FF0000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數息</a:t>
            </a:r>
          </a:p>
        </p:txBody>
      </p:sp>
      <p:sp>
        <p:nvSpPr>
          <p:cNvPr id="54277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68D2B1D3-B138-46AD-942D-4A81604D3FE3}" type="slidenum">
              <a:rPr kumimoji="0" lang="zh-TW" altLang="en-US" sz="1200"/>
              <a:pPr algn="r" eaLnBrk="1" hangingPunct="1"/>
              <a:t>48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呼吸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z="3600" smtClean="0"/>
              <a:t>呼吸就是生命</a:t>
            </a:r>
          </a:p>
          <a:p>
            <a:pPr eaLnBrk="1" hangingPunct="1"/>
            <a:r>
              <a:rPr lang="zh-TW" altLang="en-US" sz="3600" smtClean="0"/>
              <a:t>情緒、思想、身體動作的寒暑表</a:t>
            </a:r>
          </a:p>
          <a:p>
            <a:pPr eaLnBrk="1" hangingPunct="1"/>
            <a:r>
              <a:rPr lang="zh-TW" altLang="en-US" sz="3600" smtClean="0"/>
              <a:t>覺察呼吸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z="3600" smtClean="0"/>
              <a:t>帶你回到當下，此時此地</a:t>
            </a:r>
          </a:p>
          <a:p>
            <a:pPr eaLnBrk="1" hangingPunct="1"/>
            <a:r>
              <a:rPr lang="zh-TW" altLang="en-US" sz="3600" smtClean="0"/>
              <a:t>在日常生活中，我們可以隨時把注意力轉到呼吸上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55301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F8E124E-F920-4928-AD19-13F16DCA9A1C}" type="slidenum">
              <a:rPr kumimoji="0" lang="zh-TW" altLang="en-US" sz="1200"/>
              <a:pPr algn="r" eaLnBrk="1" hangingPunct="1"/>
              <a:t>49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3"/>
          <p:cNvSpPr>
            <a:spLocks noGrp="1"/>
          </p:cNvSpPr>
          <p:nvPr>
            <p:ph type="ctrTitle" sz="quarter" idx="4294967295"/>
          </p:nvPr>
        </p:nvSpPr>
        <p:spPr>
          <a:xfrm>
            <a:off x="684213" y="22764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4800" smtClean="0"/>
              <a:t> </a:t>
            </a:r>
            <a:r>
              <a:rPr lang="zh-TW" altLang="en-US" sz="5400" smtClean="0">
                <a:solidFill>
                  <a:srgbClr val="FF0000"/>
                </a:solidFill>
                <a:ea typeface="文鼎勘亭流" pitchFamily="49" charset="-120"/>
              </a:rPr>
              <a:t>情緒</a:t>
            </a:r>
          </a:p>
        </p:txBody>
      </p:sp>
      <p:sp>
        <p:nvSpPr>
          <p:cNvPr id="10243" name="副標題 4"/>
          <p:cNvSpPr>
            <a:spLocks noGrp="1"/>
          </p:cNvSpPr>
          <p:nvPr>
            <p:ph type="subTitle" sz="quarter" idx="4294967295"/>
          </p:nvPr>
        </p:nvSpPr>
        <p:spPr>
          <a:xfrm>
            <a:off x="1601788" y="3697288"/>
            <a:ext cx="6397625" cy="1930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GB" smtClean="0"/>
              <a:t>感覺及其特有的思想</a:t>
            </a:r>
            <a:endParaRPr lang="en-US" altLang="zh-TW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GB" smtClean="0">
                <a:solidFill>
                  <a:srgbClr val="003300"/>
                </a:solidFill>
              </a:rPr>
              <a:t>生理與心理的狀態及相關行為傾向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zh-TW" altLang="en-GB" smtClean="0">
              <a:solidFill>
                <a:srgbClr val="3333CC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10244" name="Picture 6" descr="ANd9GcQdoHcpHWOUyIWhOmRgzZOJ4sbZY8vByRrqmNKC6czltve5yA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覺察呼吸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 sz="3600" smtClean="0"/>
              <a:t>無論你在那裡，呼吸與你時刻相伴，專注於呼吸，可把你帶回當下－此時此地</a:t>
            </a:r>
          </a:p>
          <a:p>
            <a:pPr eaLnBrk="1" hangingPunct="1"/>
            <a:r>
              <a:rPr lang="zh-TW" altLang="en-US" sz="3600" smtClean="0"/>
              <a:t>基本要訣：頭、頸、背部保持垂直，以挻直莊嚴的姿勢，反映內在自主、耐心和覺察的態度</a:t>
            </a:r>
          </a:p>
          <a:p>
            <a:pPr eaLnBrk="1" hangingPunct="1"/>
            <a:r>
              <a:rPr lang="zh-TW" altLang="en-US" sz="3600" smtClean="0"/>
              <a:t>練習時可坐在椅子上或地上</a:t>
            </a:r>
          </a:p>
        </p:txBody>
      </p:sp>
      <p:sp>
        <p:nvSpPr>
          <p:cNvPr id="56324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766EB4B4-70BF-4FB7-870F-780470F6AB24}" type="slidenum">
              <a:rPr kumimoji="0" lang="zh-TW" altLang="en-US" sz="1200"/>
              <a:pPr algn="r" eaLnBrk="1" hangingPunct="1"/>
              <a:t>50</a:t>
            </a:fld>
            <a:endParaRPr kumimoji="0" lang="en-US" altLang="zh-TW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覺察呼吸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/>
              <a:t>頭、頸、背部保持垂直，以挻直莊嚴的姿勢，反映內在自主，耐心和覺察的態度</a:t>
            </a:r>
          </a:p>
          <a:p>
            <a:pPr eaLnBrk="1" hangingPunct="1"/>
            <a:r>
              <a:rPr lang="zh-TW" altLang="en-US" smtClean="0"/>
              <a:t>坐在直背的椅子上，雙腳平放在地，背自然垂直</a:t>
            </a:r>
          </a:p>
          <a:p>
            <a:pPr eaLnBrk="1" hangingPunct="1"/>
            <a:r>
              <a:rPr lang="zh-TW" altLang="en-US" smtClean="0"/>
              <a:t>留心空氣進出鼻孔的感覺</a:t>
            </a:r>
          </a:p>
          <a:p>
            <a:pPr eaLnBrk="1" hangingPunct="1"/>
            <a:r>
              <a:rPr lang="zh-TW" altLang="en-US" smtClean="0"/>
              <a:t>注意下腹的變化</a:t>
            </a:r>
          </a:p>
          <a:p>
            <a:pPr eaLnBrk="1" hangingPunct="1"/>
            <a:endParaRPr lang="zh-TW" altLang="en-US" sz="1800" smtClean="0"/>
          </a:p>
          <a:p>
            <a:pPr eaLnBrk="1" hangingPunct="1"/>
            <a:endParaRPr lang="en-US" altLang="zh-TW" sz="1800" smtClean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/>
              <a:t>不要用任何方法控制呼吸</a:t>
            </a:r>
          </a:p>
          <a:p>
            <a:pPr eaLnBrk="1" hangingPunct="1"/>
            <a:r>
              <a:rPr lang="zh-TW" altLang="en-US" smtClean="0"/>
              <a:t>數息：由一到十，數出息或入息</a:t>
            </a:r>
          </a:p>
          <a:p>
            <a:pPr eaLnBrk="1" hangingPunct="1"/>
            <a:r>
              <a:rPr lang="zh-TW" altLang="en-US" smtClean="0"/>
              <a:t>雖然會不斷分心，但每一次覺察到分心，就可以恭喜自己，又回到當下！重新留意呼吸</a:t>
            </a:r>
          </a:p>
          <a:p>
            <a:pPr eaLnBrk="1" hangingPunct="1"/>
            <a:r>
              <a:rPr lang="zh-TW" altLang="en-US" smtClean="0"/>
              <a:t>覺察呼吸，帶你回到當下</a:t>
            </a:r>
          </a:p>
        </p:txBody>
      </p:sp>
      <p:sp>
        <p:nvSpPr>
          <p:cNvPr id="57349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64953CE-1B72-459F-BD58-173E9AAEAA5D}" type="slidenum">
              <a:rPr kumimoji="0" lang="zh-TW" altLang="en-US" sz="1200"/>
              <a:pPr algn="r" eaLnBrk="1" hangingPunct="1"/>
              <a:t>51</a:t>
            </a:fld>
            <a:endParaRPr kumimoji="0" lang="en-US" altLang="zh-TW" sz="1200"/>
          </a:p>
        </p:txBody>
      </p:sp>
      <p:pic>
        <p:nvPicPr>
          <p:cNvPr id="57350" name="Picture 5" descr="image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1133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心的運動</a:t>
            </a:r>
            <a:r>
              <a:rPr lang="en-US" altLang="zh-TW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	</a:t>
            </a:r>
            <a:r>
              <a:rPr lang="zh-TW" altLang="en-US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心的訓練</a:t>
            </a:r>
            <a:r>
              <a:rPr lang="zh-TW" altLang="en-US" sz="73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zh-TW" altLang="en-US" sz="73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TW" altLang="en-US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慈、悲、喜、捨 </a:t>
            </a:r>
            <a:r>
              <a:rPr lang="en-US" altLang="zh-TW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四無量心</a:t>
            </a:r>
            <a:r>
              <a:rPr lang="en-US" altLang="zh-TW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48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576513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zh-TW" sz="36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慈</a:t>
            </a:r>
            <a:r>
              <a:rPr lang="en-US" altLang="zh-TW" sz="3600" smtClean="0">
                <a:solidFill>
                  <a:srgbClr val="00823B"/>
                </a:solidFill>
              </a:rPr>
              <a:t>...</a:t>
            </a:r>
            <a:r>
              <a:rPr lang="zh-TW" altLang="en-US" sz="3600" smtClean="0">
                <a:solidFill>
                  <a:srgbClr val="00823B"/>
                </a:solidFill>
              </a:rPr>
              <a:t>憎恨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</a:t>
            </a:r>
            <a:r>
              <a:rPr lang="zh-TW" altLang="en-US" sz="3600" smtClean="0">
                <a:solidFill>
                  <a:srgbClr val="800000"/>
                </a:solidFill>
              </a:rPr>
              <a:t>悲</a:t>
            </a:r>
            <a:r>
              <a:rPr lang="en-US" altLang="zh-TW" sz="3600" smtClean="0">
                <a:solidFill>
                  <a:srgbClr val="800000"/>
                </a:solidFill>
              </a:rPr>
              <a:t>…</a:t>
            </a:r>
            <a:r>
              <a:rPr lang="zh-TW" altLang="en-US" sz="3600" smtClean="0">
                <a:solidFill>
                  <a:srgbClr val="800000"/>
                </a:solidFill>
              </a:rPr>
              <a:t>痛苦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	</a:t>
            </a:r>
            <a:r>
              <a:rPr lang="zh-TW" altLang="en-US" sz="3600" smtClean="0">
                <a:solidFill>
                  <a:srgbClr val="0000FF"/>
                </a:solidFill>
              </a:rPr>
              <a:t>喜</a:t>
            </a:r>
            <a:r>
              <a:rPr lang="en-US" altLang="zh-TW" sz="3600" smtClean="0">
                <a:solidFill>
                  <a:srgbClr val="0000FF"/>
                </a:solidFill>
              </a:rPr>
              <a:t>…</a:t>
            </a:r>
            <a:r>
              <a:rPr lang="zh-TW" altLang="en-US" sz="3600" smtClean="0">
                <a:solidFill>
                  <a:srgbClr val="0000FF"/>
                </a:solidFill>
              </a:rPr>
              <a:t>嫉妒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		</a:t>
            </a:r>
            <a:r>
              <a:rPr lang="zh-TW" altLang="en-US" sz="3600" smtClean="0">
                <a:solidFill>
                  <a:srgbClr val="7030A0"/>
                </a:solidFill>
              </a:rPr>
              <a:t>捨</a:t>
            </a:r>
            <a:r>
              <a:rPr lang="en-US" altLang="zh-TW" sz="3600" smtClean="0">
                <a:solidFill>
                  <a:srgbClr val="7030A0"/>
                </a:solidFill>
              </a:rPr>
              <a:t>…</a:t>
            </a:r>
            <a:r>
              <a:rPr lang="zh-TW" altLang="en-US" sz="3600" smtClean="0">
                <a:solidFill>
                  <a:srgbClr val="7030A0"/>
                </a:solidFill>
              </a:rPr>
              <a:t>比較</a:t>
            </a:r>
          </a:p>
        </p:txBody>
      </p:sp>
      <p:sp>
        <p:nvSpPr>
          <p:cNvPr id="58372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0B6B3B57-56A9-4BE8-B96F-453C29CE7E3A}" type="slidenum">
              <a:rPr kumimoji="0" lang="zh-TW" altLang="en-US" sz="1200"/>
              <a:pPr algn="r" eaLnBrk="1" hangingPunct="1"/>
              <a:t>52</a:t>
            </a:fld>
            <a:endParaRPr kumimoji="0" lang="en-US" altLang="zh-TW" sz="1200"/>
          </a:p>
        </p:txBody>
      </p:sp>
      <p:pic>
        <p:nvPicPr>
          <p:cNvPr id="58373" name="Picture 4" descr="x1pAdjo0uCo2H0DmmoeHnGEqXaoWFAOyunMqlH1kGtK5xXgmtUoQMaxzXEBgAHsxEwC_bch4J8HQUVvFs8ivfXmPbQqtvUz99PhHQ9v75Cp4zf6Fe4S61IHpoOCazoarJQ_1boxyRMM_he4juUrhEWJ808wZo7Ub5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687763"/>
            <a:ext cx="942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6629400" cy="22098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89363"/>
            <a:ext cx="6858000" cy="2519362"/>
          </a:xfrm>
        </p:spPr>
        <p:txBody>
          <a:bodyPr lIns="92075" tIns="46038" rIns="92075" bIns="46038">
            <a:normAutofit/>
          </a:bodyPr>
          <a:lstStyle/>
          <a:p>
            <a:pPr marR="0" algn="l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願我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至親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朋友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各界人士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敵人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2400" smtClean="0"/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化瞋為慈，知足常樂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chemeClr val="accent2"/>
                </a:solidFill>
              </a:rPr>
              <a:t>用智化苦，轉危為機</a:t>
            </a:r>
            <a:r>
              <a:rPr lang="zh-TW" altLang="en-US" sz="3200" smtClean="0"/>
              <a:t> 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chemeClr val="hlink"/>
                </a:solidFill>
              </a:rPr>
              <a:t>不妒忌，隨喜微笑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不比較，平等放下 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zh-TW" altLang="en-US" sz="2200" smtClean="0"/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2400" smtClean="0"/>
          </a:p>
        </p:txBody>
      </p:sp>
      <p:sp>
        <p:nvSpPr>
          <p:cNvPr id="5939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EC1019E3-881C-498E-B0F7-47A6E77CABC6}" type="slidenum">
              <a:rPr kumimoji="0" lang="zh-TW" altLang="en-US" sz="1200"/>
              <a:pPr algn="r" eaLnBrk="1" hangingPunct="1"/>
              <a:t>53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  <a:br>
              <a:rPr lang="zh-TW" altLang="en-US" sz="6000" b="0" dirty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慈悲無量　微笑放下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9395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2956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3300" dirty="0" smtClean="0">
              <a:solidFill>
                <a:srgbClr val="7030A0"/>
              </a:solidFill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4000" dirty="0" smtClean="0">
                <a:solidFill>
                  <a:srgbClr val="0000FF"/>
                </a:solidFill>
                <a:latin typeface="+mn-ea"/>
              </a:rPr>
              <a:t>微笑     放下</a:t>
            </a:r>
            <a:endParaRPr lang="en-US" altLang="zh-TW" sz="4000" dirty="0" smtClean="0">
              <a:solidFill>
                <a:srgbClr val="0000FF"/>
              </a:solidFill>
              <a:latin typeface="+mn-ea"/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+mn-ea"/>
              </a:rPr>
              <a:t>放下四相　放下心</a:t>
            </a:r>
            <a:endParaRPr lang="en-US" altLang="zh-TW" sz="4000" dirty="0" smtClean="0">
              <a:solidFill>
                <a:srgbClr val="FF0000"/>
              </a:solidFill>
              <a:latin typeface="+mn-ea"/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+mn-ea"/>
              </a:rPr>
              <a:t>放下神  放下氣  放下意</a:t>
            </a:r>
            <a:endParaRPr lang="en-US" altLang="zh-TW" sz="4000" dirty="0" smtClean="0">
              <a:solidFill>
                <a:srgbClr val="FF0000"/>
              </a:solidFill>
              <a:latin typeface="+mn-ea"/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4000" dirty="0" smtClean="0">
                <a:solidFill>
                  <a:srgbClr val="00823B"/>
                </a:solidFill>
                <a:latin typeface="+mn-ea"/>
              </a:rPr>
              <a:t>念隨身心</a:t>
            </a:r>
            <a:endParaRPr lang="en-US" altLang="zh-TW" sz="4000" dirty="0" smtClean="0">
              <a:solidFill>
                <a:srgbClr val="00823B"/>
              </a:solidFill>
              <a:latin typeface="+mn-ea"/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4000" dirty="0" smtClean="0">
                <a:solidFill>
                  <a:srgbClr val="7030A0"/>
                </a:solidFill>
                <a:latin typeface="+mn-ea"/>
              </a:rPr>
              <a:t>無我無求</a:t>
            </a:r>
            <a:endParaRPr lang="en-US" altLang="zh-TW" sz="4000" dirty="0" smtClean="0">
              <a:solidFill>
                <a:srgbClr val="7030A0"/>
              </a:solidFill>
              <a:latin typeface="+mn-ea"/>
            </a:endParaRPr>
          </a:p>
          <a:p>
            <a:pPr marR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zh-TW" altLang="en-US" sz="3300" dirty="0" smtClean="0"/>
          </a:p>
        </p:txBody>
      </p:sp>
      <p:sp>
        <p:nvSpPr>
          <p:cNvPr id="60420" name="投影片編號版面配置區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82F6481-3D91-4749-84BA-05B6773F7FC8}" type="slidenum">
              <a:rPr kumimoji="0" lang="zh-TW" altLang="en-US" sz="1200"/>
              <a:pPr algn="r" eaLnBrk="1" hangingPunct="1"/>
              <a:t>54</a:t>
            </a:fld>
            <a:endParaRPr kumimoji="0" lang="en-US" altLang="zh-TW" sz="1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575" y="1341438"/>
            <a:ext cx="7851648" cy="1828800"/>
          </a:xfrm>
          <a:extLst/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  <a:b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慈悲無量　微笑放下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720975"/>
          </a:xfrm>
        </p:spPr>
        <p:txBody>
          <a:bodyPr lIns="92075" tIns="46038" rIns="92075" bIns="46038"/>
          <a:lstStyle/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zh-TW" altLang="en-US" sz="19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FF3300"/>
                </a:solidFill>
              </a:rPr>
              <a:t>微笑　 放下</a:t>
            </a:r>
            <a:endParaRPr lang="en-US" altLang="zh-TW" sz="4800" smtClean="0">
              <a:solidFill>
                <a:srgbClr val="FF3300"/>
              </a:solidFill>
            </a:endParaRP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0000FF"/>
                </a:solidFill>
              </a:rPr>
              <a:t>說好話     行方便</a:t>
            </a:r>
            <a:endParaRPr lang="en-US" altLang="zh-TW" sz="48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</a:pPr>
            <a:r>
              <a:rPr lang="zh-TW" altLang="en-US" sz="4800" smtClean="0">
                <a:solidFill>
                  <a:srgbClr val="684F00"/>
                </a:solidFill>
              </a:rPr>
              <a:t>慈為與樂 　悲為拔苦</a:t>
            </a:r>
            <a:endParaRPr lang="zh-HK" altLang="en-US" sz="48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</a:pPr>
            <a:r>
              <a:rPr lang="zh-TW" altLang="en-US" sz="4800" smtClean="0">
                <a:solidFill>
                  <a:schemeClr val="hlink"/>
                </a:solidFill>
              </a:rPr>
              <a:t>不比較  放下是   放下非   </a:t>
            </a:r>
            <a:endParaRPr lang="en-US" altLang="zh-TW" sz="4800" smtClean="0">
              <a:solidFill>
                <a:schemeClr val="hlink"/>
              </a:solidFill>
            </a:endParaRP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339933"/>
                </a:solidFill>
              </a:rPr>
              <a:t>慈悲無量     對眾生無求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1900" smtClean="0">
              <a:solidFill>
                <a:srgbClr val="339933"/>
              </a:solidFill>
            </a:endParaRPr>
          </a:p>
        </p:txBody>
      </p:sp>
      <p:sp>
        <p:nvSpPr>
          <p:cNvPr id="61444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AF05C659-E19E-4746-A861-C0E4F42C79B0}" type="slidenum">
              <a:rPr kumimoji="0" lang="zh-TW" altLang="en-US" sz="1200"/>
              <a:pPr algn="r" eaLnBrk="1" hangingPunct="1"/>
              <a:t>55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完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en-US" altLang="zh-TW" sz="4800" dirty="0" smtClean="0">
                <a:solidFill>
                  <a:srgbClr val="800000"/>
                </a:solidFill>
                <a:latin typeface="+mn-ea"/>
              </a:rPr>
              <a:t>www.mind2spirit.com</a:t>
            </a:r>
            <a:r>
              <a:rPr lang="zh-TW" altLang="en-US" sz="3600" dirty="0" smtClean="0">
                <a:solidFill>
                  <a:srgbClr val="800000"/>
                </a:solidFill>
                <a:latin typeface="+mn-ea"/>
              </a:rPr>
              <a:t>　</a:t>
            </a:r>
            <a:endParaRPr lang="en-US" altLang="zh-TW" sz="3600" dirty="0" smtClean="0">
              <a:solidFill>
                <a:srgbClr val="800000"/>
              </a:solidFill>
              <a:latin typeface="+mn-ea"/>
            </a:endParaRPr>
          </a:p>
          <a:p>
            <a:pPr marR="0" eaLnBrk="1" hangingPunct="1">
              <a:defRPr/>
            </a:pPr>
            <a:endParaRPr lang="zh-TW" altLang="en-US" sz="3600" dirty="0" smtClean="0">
              <a:solidFill>
                <a:srgbClr val="8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812800" y="581025"/>
            <a:ext cx="7416800" cy="12128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5000"/>
              </a:lnSpc>
              <a:buClr>
                <a:srgbClr val="FF0066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zh-TW" altLang="en-GB" sz="4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文鼎勘亭流" pitchFamily="49" charset="-120"/>
              </a:rPr>
              <a:t>情緒家族</a:t>
            </a:r>
          </a:p>
        </p:txBody>
      </p: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2032000" y="2427288"/>
            <a:ext cx="2436813" cy="630237"/>
            <a:chOff x="1280" y="1529"/>
            <a:chExt cx="1535" cy="397"/>
          </a:xfrm>
        </p:grpSpPr>
        <p:sp>
          <p:nvSpPr>
            <p:cNvPr id="11295" name="AutoShape 6"/>
            <p:cNvSpPr>
              <a:spLocks noChangeArrowheads="1"/>
            </p:cNvSpPr>
            <p:nvPr/>
          </p:nvSpPr>
          <p:spPr bwMode="auto">
            <a:xfrm>
              <a:off x="1280" y="1529"/>
              <a:ext cx="1536" cy="398"/>
            </a:xfrm>
            <a:prstGeom prst="roundRect">
              <a:avLst>
                <a:gd name="adj" fmla="val 25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96" name="AutoShape 7"/>
            <p:cNvSpPr>
              <a:spLocks noChangeArrowheads="1"/>
            </p:cNvSpPr>
            <p:nvPr/>
          </p:nvSpPr>
          <p:spPr bwMode="auto">
            <a:xfrm>
              <a:off x="1280" y="1529"/>
              <a:ext cx="1536" cy="398"/>
            </a:xfrm>
            <a:prstGeom prst="roundRect">
              <a:avLst>
                <a:gd name="adj" fmla="val 25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FF0000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FF0000"/>
                  </a:solidFill>
                  <a:latin typeface="Times New Roman" pitchFamily="18" charset="0"/>
                </a:rPr>
                <a:t>快樂</a:t>
              </a:r>
            </a:p>
          </p:txBody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2946400" y="3744913"/>
            <a:ext cx="2132013" cy="631825"/>
            <a:chOff x="1856" y="2359"/>
            <a:chExt cx="1343" cy="398"/>
          </a:xfrm>
        </p:grpSpPr>
        <p:sp>
          <p:nvSpPr>
            <p:cNvPr id="11293" name="AutoShape 9"/>
            <p:cNvSpPr>
              <a:spLocks noChangeArrowheads="1"/>
            </p:cNvSpPr>
            <p:nvPr/>
          </p:nvSpPr>
          <p:spPr bwMode="auto">
            <a:xfrm>
              <a:off x="1856" y="2359"/>
              <a:ext cx="1344" cy="399"/>
            </a:xfrm>
            <a:prstGeom prst="roundRect">
              <a:avLst>
                <a:gd name="adj" fmla="val 25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94" name="AutoShape 10"/>
            <p:cNvSpPr>
              <a:spLocks noChangeArrowheads="1"/>
            </p:cNvSpPr>
            <p:nvPr/>
          </p:nvSpPr>
          <p:spPr bwMode="auto">
            <a:xfrm>
              <a:off x="1856" y="2359"/>
              <a:ext cx="1344" cy="399"/>
            </a:xfrm>
            <a:prstGeom prst="roundRect">
              <a:avLst>
                <a:gd name="adj" fmla="val 25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33CC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33CC"/>
                  </a:solidFill>
                  <a:latin typeface="Times New Roman" pitchFamily="18" charset="0"/>
                </a:rPr>
                <a:t>悲哀</a:t>
              </a:r>
            </a:p>
          </p:txBody>
        </p: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4673600" y="3956050"/>
            <a:ext cx="2538413" cy="790575"/>
            <a:chOff x="2944" y="2492"/>
            <a:chExt cx="1599" cy="498"/>
          </a:xfrm>
        </p:grpSpPr>
        <p:sp>
          <p:nvSpPr>
            <p:cNvPr id="11291" name="AutoShape 12"/>
            <p:cNvSpPr>
              <a:spLocks noChangeArrowheads="1"/>
            </p:cNvSpPr>
            <p:nvPr/>
          </p:nvSpPr>
          <p:spPr bwMode="auto">
            <a:xfrm>
              <a:off x="2944" y="2492"/>
              <a:ext cx="1600" cy="499"/>
            </a:xfrm>
            <a:prstGeom prst="roundRect">
              <a:avLst>
                <a:gd name="adj" fmla="val 19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92" name="AutoShape 13"/>
            <p:cNvSpPr>
              <a:spLocks noChangeArrowheads="1"/>
            </p:cNvSpPr>
            <p:nvPr/>
          </p:nvSpPr>
          <p:spPr bwMode="auto">
            <a:xfrm>
              <a:off x="2944" y="2492"/>
              <a:ext cx="1600" cy="499"/>
            </a:xfrm>
            <a:prstGeom prst="roundRect">
              <a:avLst>
                <a:gd name="adj" fmla="val 19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33CC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33CC"/>
                  </a:solidFill>
                  <a:latin typeface="Times New Roman" pitchFamily="18" charset="0"/>
                </a:rPr>
                <a:t>憤怒</a:t>
              </a:r>
            </a:p>
          </p:txBody>
        </p:sp>
      </p:grp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5283200" y="3217863"/>
            <a:ext cx="2538413" cy="525462"/>
            <a:chOff x="3328" y="2027"/>
            <a:chExt cx="1599" cy="331"/>
          </a:xfrm>
        </p:grpSpPr>
        <p:sp>
          <p:nvSpPr>
            <p:cNvPr id="11289" name="AutoShape 15"/>
            <p:cNvSpPr>
              <a:spLocks noChangeArrowheads="1"/>
            </p:cNvSpPr>
            <p:nvPr/>
          </p:nvSpPr>
          <p:spPr bwMode="auto">
            <a:xfrm>
              <a:off x="3328" y="2027"/>
              <a:ext cx="1600" cy="332"/>
            </a:xfrm>
            <a:prstGeom prst="roundRect">
              <a:avLst>
                <a:gd name="adj" fmla="val 30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90" name="AutoShape 16"/>
            <p:cNvSpPr>
              <a:spLocks noChangeArrowheads="1"/>
            </p:cNvSpPr>
            <p:nvPr/>
          </p:nvSpPr>
          <p:spPr bwMode="auto">
            <a:xfrm>
              <a:off x="3328" y="2027"/>
              <a:ext cx="1600" cy="332"/>
            </a:xfrm>
            <a:prstGeom prst="roundRect">
              <a:avLst>
                <a:gd name="adj" fmla="val 30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33CC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33CC"/>
                  </a:solidFill>
                  <a:latin typeface="Times New Roman" pitchFamily="18" charset="0"/>
                </a:rPr>
                <a:t>恐懼</a:t>
              </a:r>
            </a:p>
          </p:txBody>
        </p:sp>
      </p:grpSp>
      <p:grpSp>
        <p:nvGrpSpPr>
          <p:cNvPr id="11271" name="Group 17"/>
          <p:cNvGrpSpPr>
            <a:grpSpLocks/>
          </p:cNvGrpSpPr>
          <p:nvPr/>
        </p:nvGrpSpPr>
        <p:grpSpPr bwMode="auto">
          <a:xfrm>
            <a:off x="4267200" y="5856288"/>
            <a:ext cx="2538413" cy="684212"/>
            <a:chOff x="2688" y="3689"/>
            <a:chExt cx="1599" cy="431"/>
          </a:xfrm>
        </p:grpSpPr>
        <p:sp>
          <p:nvSpPr>
            <p:cNvPr id="11287" name="AutoShape 18"/>
            <p:cNvSpPr>
              <a:spLocks noChangeArrowheads="1"/>
            </p:cNvSpPr>
            <p:nvPr/>
          </p:nvSpPr>
          <p:spPr bwMode="auto">
            <a:xfrm>
              <a:off x="2688" y="3689"/>
              <a:ext cx="1600" cy="432"/>
            </a:xfrm>
            <a:prstGeom prst="roundRect">
              <a:avLst>
                <a:gd name="adj" fmla="val 23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88" name="AutoShape 19"/>
            <p:cNvSpPr>
              <a:spLocks noChangeArrowheads="1"/>
            </p:cNvSpPr>
            <p:nvPr/>
          </p:nvSpPr>
          <p:spPr bwMode="auto">
            <a:xfrm>
              <a:off x="2688" y="3689"/>
              <a:ext cx="1600" cy="432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9933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9933"/>
                  </a:solidFill>
                  <a:latin typeface="Times New Roman" pitchFamily="18" charset="0"/>
                </a:rPr>
                <a:t>焦慮</a:t>
              </a:r>
            </a:p>
          </p:txBody>
        </p:sp>
      </p:grpSp>
      <p:grpSp>
        <p:nvGrpSpPr>
          <p:cNvPr id="11272" name="Group 20"/>
          <p:cNvGrpSpPr>
            <a:grpSpLocks/>
          </p:cNvGrpSpPr>
          <p:nvPr/>
        </p:nvGrpSpPr>
        <p:grpSpPr bwMode="auto">
          <a:xfrm>
            <a:off x="2133600" y="5381625"/>
            <a:ext cx="2436813" cy="630238"/>
            <a:chOff x="1344" y="3390"/>
            <a:chExt cx="1535" cy="397"/>
          </a:xfrm>
        </p:grpSpPr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1344" y="3390"/>
              <a:ext cx="1536" cy="398"/>
            </a:xfrm>
            <a:prstGeom prst="roundRect">
              <a:avLst>
                <a:gd name="adj" fmla="val 25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1344" y="3390"/>
              <a:ext cx="1536" cy="398"/>
            </a:xfrm>
            <a:prstGeom prst="roundRect">
              <a:avLst>
                <a:gd name="adj" fmla="val 25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9933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9933"/>
                  </a:solidFill>
                  <a:latin typeface="Times New Roman" pitchFamily="18" charset="0"/>
                </a:rPr>
                <a:t>厭惡</a:t>
              </a:r>
            </a:p>
          </p:txBody>
        </p:sp>
      </p:grpSp>
      <p:grpSp>
        <p:nvGrpSpPr>
          <p:cNvPr id="11273" name="Group 23"/>
          <p:cNvGrpSpPr>
            <a:grpSpLocks/>
          </p:cNvGrpSpPr>
          <p:nvPr/>
        </p:nvGrpSpPr>
        <p:grpSpPr bwMode="auto">
          <a:xfrm>
            <a:off x="2438400" y="4589463"/>
            <a:ext cx="2436813" cy="684212"/>
            <a:chOff x="1536" y="2891"/>
            <a:chExt cx="1535" cy="431"/>
          </a:xfrm>
        </p:grpSpPr>
        <p:sp>
          <p:nvSpPr>
            <p:cNvPr id="11283" name="AutoShape 24"/>
            <p:cNvSpPr>
              <a:spLocks noChangeArrowheads="1"/>
            </p:cNvSpPr>
            <p:nvPr/>
          </p:nvSpPr>
          <p:spPr bwMode="auto">
            <a:xfrm>
              <a:off x="1536" y="2891"/>
              <a:ext cx="1536" cy="432"/>
            </a:xfrm>
            <a:prstGeom prst="roundRect">
              <a:avLst>
                <a:gd name="adj" fmla="val 23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84" name="AutoShape 25"/>
            <p:cNvSpPr>
              <a:spLocks noChangeArrowheads="1"/>
            </p:cNvSpPr>
            <p:nvPr/>
          </p:nvSpPr>
          <p:spPr bwMode="auto">
            <a:xfrm>
              <a:off x="1536" y="2891"/>
              <a:ext cx="1536" cy="432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9933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9933"/>
                  </a:solidFill>
                  <a:latin typeface="Times New Roman" pitchFamily="18" charset="0"/>
                </a:rPr>
                <a:t>慚愧</a:t>
              </a:r>
            </a:p>
          </p:txBody>
        </p:sp>
      </p:grpSp>
      <p:grpSp>
        <p:nvGrpSpPr>
          <p:cNvPr id="11274" name="Group 26"/>
          <p:cNvGrpSpPr>
            <a:grpSpLocks/>
          </p:cNvGrpSpPr>
          <p:nvPr/>
        </p:nvGrpSpPr>
        <p:grpSpPr bwMode="auto">
          <a:xfrm>
            <a:off x="4876800" y="4905375"/>
            <a:ext cx="2640013" cy="738188"/>
            <a:chOff x="3072" y="3090"/>
            <a:chExt cx="1663" cy="465"/>
          </a:xfrm>
        </p:grpSpPr>
        <p:sp>
          <p:nvSpPr>
            <p:cNvPr id="11281" name="AutoShape 27"/>
            <p:cNvSpPr>
              <a:spLocks noChangeArrowheads="1"/>
            </p:cNvSpPr>
            <p:nvPr/>
          </p:nvSpPr>
          <p:spPr bwMode="auto">
            <a:xfrm>
              <a:off x="3072" y="3090"/>
              <a:ext cx="1664" cy="466"/>
            </a:xfrm>
            <a:prstGeom prst="roundRect">
              <a:avLst>
                <a:gd name="adj" fmla="val 213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82" name="AutoShape 28"/>
            <p:cNvSpPr>
              <a:spLocks noChangeArrowheads="1"/>
            </p:cNvSpPr>
            <p:nvPr/>
          </p:nvSpPr>
          <p:spPr bwMode="auto">
            <a:xfrm>
              <a:off x="3072" y="3090"/>
              <a:ext cx="1664" cy="466"/>
            </a:xfrm>
            <a:prstGeom prst="roundRect">
              <a:avLst>
                <a:gd name="adj" fmla="val 21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339933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339933"/>
                  </a:solidFill>
                  <a:latin typeface="Times New Roman" pitchFamily="18" charset="0"/>
                </a:rPr>
                <a:t>嫉忌</a:t>
              </a:r>
            </a:p>
          </p:txBody>
        </p:sp>
      </p:grpSp>
      <p:grpSp>
        <p:nvGrpSpPr>
          <p:cNvPr id="11275" name="Group 29"/>
          <p:cNvGrpSpPr>
            <a:grpSpLocks/>
          </p:cNvGrpSpPr>
          <p:nvPr/>
        </p:nvGrpSpPr>
        <p:grpSpPr bwMode="auto">
          <a:xfrm>
            <a:off x="1422400" y="3006725"/>
            <a:ext cx="2741613" cy="736600"/>
            <a:chOff x="896" y="1894"/>
            <a:chExt cx="1727" cy="464"/>
          </a:xfrm>
        </p:grpSpPr>
        <p:sp>
          <p:nvSpPr>
            <p:cNvPr id="11279" name="AutoShape 30"/>
            <p:cNvSpPr>
              <a:spLocks noChangeArrowheads="1"/>
            </p:cNvSpPr>
            <p:nvPr/>
          </p:nvSpPr>
          <p:spPr bwMode="auto">
            <a:xfrm>
              <a:off x="896" y="1894"/>
              <a:ext cx="1728" cy="465"/>
            </a:xfrm>
            <a:prstGeom prst="roundRect">
              <a:avLst>
                <a:gd name="adj" fmla="val 213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80" name="AutoShape 31"/>
            <p:cNvSpPr>
              <a:spLocks noChangeArrowheads="1"/>
            </p:cNvSpPr>
            <p:nvPr/>
          </p:nvSpPr>
          <p:spPr bwMode="auto">
            <a:xfrm>
              <a:off x="896" y="1894"/>
              <a:ext cx="1728" cy="465"/>
            </a:xfrm>
            <a:prstGeom prst="roundRect">
              <a:avLst>
                <a:gd name="adj" fmla="val 21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FF0000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FF0000"/>
                  </a:solidFill>
                  <a:latin typeface="Times New Roman" pitchFamily="18" charset="0"/>
                </a:rPr>
                <a:t>驚喜</a:t>
              </a:r>
            </a:p>
          </p:txBody>
        </p:sp>
      </p:grpSp>
      <p:grpSp>
        <p:nvGrpSpPr>
          <p:cNvPr id="11276" name="Group 32"/>
          <p:cNvGrpSpPr>
            <a:grpSpLocks/>
          </p:cNvGrpSpPr>
          <p:nvPr/>
        </p:nvGrpSpPr>
        <p:grpSpPr bwMode="auto">
          <a:xfrm>
            <a:off x="4470400" y="2109788"/>
            <a:ext cx="2335213" cy="790575"/>
            <a:chOff x="2816" y="1329"/>
            <a:chExt cx="1471" cy="498"/>
          </a:xfrm>
        </p:grpSpPr>
        <p:sp>
          <p:nvSpPr>
            <p:cNvPr id="11277" name="AutoShape 33"/>
            <p:cNvSpPr>
              <a:spLocks noChangeArrowheads="1"/>
            </p:cNvSpPr>
            <p:nvPr/>
          </p:nvSpPr>
          <p:spPr bwMode="auto">
            <a:xfrm>
              <a:off x="2816" y="1329"/>
              <a:ext cx="1472" cy="499"/>
            </a:xfrm>
            <a:prstGeom prst="roundRect">
              <a:avLst>
                <a:gd name="adj" fmla="val 19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800"/>
            </a:p>
          </p:txBody>
        </p:sp>
        <p:sp>
          <p:nvSpPr>
            <p:cNvPr id="11278" name="AutoShape 34"/>
            <p:cNvSpPr>
              <a:spLocks noChangeArrowheads="1"/>
            </p:cNvSpPr>
            <p:nvPr/>
          </p:nvSpPr>
          <p:spPr bwMode="auto">
            <a:xfrm>
              <a:off x="2816" y="1329"/>
              <a:ext cx="1472" cy="499"/>
            </a:xfrm>
            <a:prstGeom prst="roundRect">
              <a:avLst>
                <a:gd name="adj" fmla="val 19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6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FF0000"/>
                </a:buClr>
                <a:buSzPct val="100000"/>
                <a:buFont typeface="Times New Roman" pitchFamily="18" charset="0"/>
                <a:buNone/>
              </a:pPr>
              <a:r>
                <a:rPr lang="zh-TW" altLang="en-GB" sz="3200">
                  <a:solidFill>
                    <a:srgbClr val="FF0000"/>
                  </a:solidFill>
                  <a:latin typeface="Times New Roman" pitchFamily="18" charset="0"/>
                </a:rPr>
                <a:t>愛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549275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FF0000"/>
                </a:solidFill>
                <a:ea typeface="文鼎勘亭流" pitchFamily="49" charset="-120"/>
              </a:rPr>
              <a:t>七情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2916238" y="1916113"/>
            <a:ext cx="2133600" cy="1981200"/>
          </a:xfrm>
          <a:prstGeom prst="ellipse">
            <a:avLst/>
          </a:prstGeom>
          <a:solidFill>
            <a:srgbClr val="FFCCCC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喜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4356100" y="1700213"/>
            <a:ext cx="2133600" cy="19812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996633"/>
                </a:solidFill>
                <a:latin typeface="Times New Roman" pitchFamily="18" charset="0"/>
                <a:ea typeface="DFKai-SB" pitchFamily="65" charset="-120"/>
              </a:rPr>
              <a:t>怒 </a:t>
            </a:r>
            <a:r>
              <a:rPr lang="zh-TW" altLang="en-US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411413" y="3068638"/>
            <a:ext cx="2133600" cy="1981200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>
                <a:solidFill>
                  <a:srgbClr val="9900CC"/>
                </a:solidFill>
                <a:latin typeface="Times New Roman" pitchFamily="18" charset="0"/>
                <a:ea typeface="DFKai-SB" pitchFamily="65" charset="-120"/>
              </a:rPr>
              <a:t>欲 </a:t>
            </a:r>
            <a:r>
              <a:rPr lang="zh-TW" altLang="en-US" sz="540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724525" y="2276475"/>
            <a:ext cx="2133600" cy="1981200"/>
          </a:xfrm>
          <a:prstGeom prst="ellipse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CC6600"/>
                </a:solidFill>
                <a:latin typeface="Times New Roman" pitchFamily="18" charset="0"/>
                <a:ea typeface="DFKai-SB" pitchFamily="65" charset="-120"/>
              </a:rPr>
              <a:t>哀 </a:t>
            </a:r>
            <a:endParaRPr lang="zh-TW" altLang="en-US">
              <a:solidFill>
                <a:srgbClr val="CC6600"/>
              </a:solidFill>
              <a:latin typeface="Times New Roman" pitchFamily="18" charset="0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4787900" y="4508500"/>
            <a:ext cx="2133600" cy="19812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336600"/>
                </a:solidFill>
                <a:latin typeface="Times New Roman" pitchFamily="18" charset="0"/>
                <a:ea typeface="DFKai-SB" pitchFamily="65" charset="-120"/>
              </a:rPr>
              <a:t>愛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3203575" y="4365625"/>
            <a:ext cx="2133600" cy="1981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3333CC"/>
                </a:solidFill>
                <a:latin typeface="Times New Roman" pitchFamily="18" charset="0"/>
                <a:ea typeface="DFKai-SB" pitchFamily="65" charset="-120"/>
              </a:rPr>
              <a:t>惡 </a:t>
            </a:r>
            <a:r>
              <a:rPr lang="zh-TW" altLang="en-US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6227763" y="3860800"/>
            <a:ext cx="2133600" cy="19812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懼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298" name="Picture 12" descr="ANd9GcR-HLbjju8JEqCSY87yFzwHWteNLdtqtMJAHQtgC1EYfxGUXVUF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5463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  <p:bldP spid="50180" grpId="0" animBg="1" autoUpdateAnimBg="0"/>
      <p:bldP spid="50181" grpId="0" animBg="1" autoUpdateAnimBg="0"/>
      <p:bldP spid="50182" grpId="0" animBg="1" autoUpdateAnimBg="0"/>
      <p:bldP spid="50183" grpId="0" animBg="1" autoUpdateAnimBg="0"/>
      <p:bldP spid="50184" grpId="0" animBg="1" autoUpdateAnimBg="0"/>
      <p:bldP spid="5018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ea typeface="文鼎勘亭流" pitchFamily="49" charset="-120"/>
              </a:rPr>
              <a:t>六欲</a:t>
            </a:r>
          </a:p>
        </p:txBody>
      </p:sp>
      <p:sp>
        <p:nvSpPr>
          <p:cNvPr id="52227" name="Oval 3"/>
          <p:cNvSpPr>
            <a:spLocks noGrp="1" noChangeArrowheads="1"/>
          </p:cNvSpPr>
          <p:nvPr>
            <p:ph type="body" idx="1"/>
          </p:nvPr>
        </p:nvSpPr>
        <p:spPr>
          <a:xfrm>
            <a:off x="1971675" y="2311400"/>
            <a:ext cx="1852613" cy="1677988"/>
          </a:xfrm>
          <a:prstGeom prst="ellipse">
            <a:avLst/>
          </a:prstGeom>
          <a:solidFill>
            <a:srgbClr val="CCCCFF">
              <a:alpha val="50195"/>
            </a:srgbClr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smtClean="0">
                <a:solidFill>
                  <a:srgbClr val="FF0000"/>
                </a:solidFill>
              </a:rPr>
              <a:t>意</a:t>
            </a:r>
            <a:r>
              <a:rPr lang="zh-TW" altLang="en-US" smtClean="0"/>
              <a:t>  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3292475" y="1557338"/>
            <a:ext cx="1870075" cy="170973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b="1"/>
              <a:t>眼</a:t>
            </a:r>
            <a:r>
              <a:rPr lang="zh-TW" altLang="en-US" sz="3100"/>
              <a:t> 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124075" y="3644900"/>
            <a:ext cx="1870075" cy="1709738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b="1">
                <a:solidFill>
                  <a:schemeClr val="bg2"/>
                </a:solidFill>
              </a:rPr>
              <a:t>身</a:t>
            </a:r>
            <a:r>
              <a:rPr lang="zh-TW" altLang="en-US" sz="3100"/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492500" y="4221163"/>
            <a:ext cx="1870075" cy="170973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>
                <a:solidFill>
                  <a:srgbClr val="000000"/>
                </a:solidFill>
              </a:rPr>
              <a:t>舌</a:t>
            </a:r>
            <a:r>
              <a:rPr lang="zh-TW" altLang="en-US" sz="3100"/>
              <a:t>  </a:t>
            </a: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932363" y="3429000"/>
            <a:ext cx="1870075" cy="1709738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en-US" altLang="zh-TW" sz="3100"/>
              <a:t> </a:t>
            </a:r>
            <a:r>
              <a:rPr lang="zh-TW" altLang="en-US">
                <a:solidFill>
                  <a:srgbClr val="00FFFF"/>
                </a:solidFill>
              </a:rPr>
              <a:t>鼻</a:t>
            </a:r>
            <a:r>
              <a:rPr lang="zh-TW" altLang="en-US" sz="3100"/>
              <a:t> 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787900" y="1916113"/>
            <a:ext cx="1870075" cy="170973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>
                <a:solidFill>
                  <a:srgbClr val="FF66FF"/>
                </a:solidFill>
              </a:rPr>
              <a:t>耳</a:t>
            </a:r>
            <a:r>
              <a:rPr lang="zh-TW" altLang="en-US" sz="31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28" grpId="0" animBg="1" autoUpdateAnimBg="0"/>
      <p:bldP spid="52229" grpId="0" animBg="1" autoUpdateAnimBg="0"/>
      <p:bldP spid="52230" grpId="0" animBg="1" autoUpdateAnimBg="0"/>
      <p:bldP spid="52231" grpId="0" animBg="1" autoUpdateAnimBg="0"/>
      <p:bldP spid="5223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219200" y="533400"/>
            <a:ext cx="6908800" cy="842963"/>
          </a:xfrm>
          <a:prstGeom prst="roundRect">
            <a:avLst>
              <a:gd name="adj" fmla="val 185"/>
            </a:avLst>
          </a:prstGeom>
          <a:noFill/>
          <a:ln>
            <a:noFill/>
          </a:ln>
          <a:extLst/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5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zh-TW" altLang="en-GB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情緒與健康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9750" y="2030413"/>
            <a:ext cx="814705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5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solidFill>
                  <a:srgbClr val="3333CC"/>
                </a:solidFill>
                <a:latin typeface="Times New Roman" pitchFamily="18" charset="0"/>
              </a:rPr>
              <a:t>心理神經免疫學</a:t>
            </a:r>
          </a:p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en-GB" altLang="zh-TW" sz="2800">
                <a:solidFill>
                  <a:srgbClr val="3333CC"/>
                </a:solidFill>
                <a:latin typeface="Times New Roman" pitchFamily="18" charset="0"/>
              </a:rPr>
              <a:t>(Psychoneuroimmunology)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GB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l"/>
            </a:pPr>
            <a:r>
              <a:rPr kumimoji="0" lang="zh-TW" altLang="en-GB" sz="2400">
                <a:latin typeface="Times New Roman" pitchFamily="18" charset="0"/>
              </a:rPr>
              <a:t>易怒的人死於心臟停止的機率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400">
                <a:latin typeface="Times New Roman" pitchFamily="18" charset="0"/>
              </a:rPr>
              <a:t>     比溫和的人高出</a:t>
            </a:r>
            <a:r>
              <a:rPr kumimoji="0" lang="en-GB" altLang="zh-TW" sz="2400" b="1">
                <a:latin typeface="Times New Roman" pitchFamily="18" charset="0"/>
              </a:rPr>
              <a:t>3</a:t>
            </a:r>
            <a:r>
              <a:rPr kumimoji="0" lang="zh-TW" altLang="en-GB" sz="2400">
                <a:latin typeface="Times New Roman" pitchFamily="18" charset="0"/>
              </a:rPr>
              <a:t>倍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l"/>
            </a:pPr>
            <a:r>
              <a:rPr kumimoji="0" lang="zh-TW" altLang="en-GB" sz="2400">
                <a:latin typeface="Times New Roman" pitchFamily="18" charset="0"/>
              </a:rPr>
              <a:t>生活壓力少的人患感冒的機率是</a:t>
            </a:r>
            <a:r>
              <a:rPr kumimoji="0" lang="en-GB" altLang="zh-TW" sz="2400">
                <a:latin typeface="Times New Roman" pitchFamily="18" charset="0"/>
              </a:rPr>
              <a:t>27</a:t>
            </a:r>
            <a:r>
              <a:rPr kumimoji="0" lang="zh-TW" altLang="en-GB" sz="2400">
                <a:latin typeface="Times New Roman" pitchFamily="18" charset="0"/>
              </a:rPr>
              <a:t>％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400">
                <a:latin typeface="Times New Roman" pitchFamily="18" charset="0"/>
              </a:rPr>
              <a:t>     壓力大的一群則是</a:t>
            </a:r>
            <a:r>
              <a:rPr kumimoji="0" lang="en-GB" altLang="zh-TW" sz="2400">
                <a:latin typeface="Times New Roman" pitchFamily="18" charset="0"/>
              </a:rPr>
              <a:t>47</a:t>
            </a:r>
            <a:r>
              <a:rPr kumimoji="0" lang="zh-TW" altLang="en-GB" sz="2400">
                <a:latin typeface="Times New Roman" pitchFamily="18" charset="0"/>
              </a:rPr>
              <a:t>％</a:t>
            </a:r>
            <a:endParaRPr kumimoji="0" lang="zh-TW" altLang="en-GB" sz="12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l"/>
            </a:pPr>
            <a:r>
              <a:rPr kumimoji="0" lang="zh-TW" altLang="en-GB" sz="2400">
                <a:latin typeface="Times New Roman" pitchFamily="18" charset="0"/>
              </a:rPr>
              <a:t>孤立的男性死亡率比擁有緊密人際網的男性高出</a:t>
            </a:r>
            <a:r>
              <a:rPr kumimoji="0" lang="en-GB" altLang="zh-TW" sz="2400" b="1">
                <a:latin typeface="Times New Roman" pitchFamily="18" charset="0"/>
              </a:rPr>
              <a:t>2</a:t>
            </a:r>
            <a:r>
              <a:rPr kumimoji="0" lang="zh-TW" altLang="en-GB" sz="2400">
                <a:latin typeface="Times New Roman" pitchFamily="18" charset="0"/>
              </a:rPr>
              <a:t>倍</a:t>
            </a: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l"/>
            </a:pPr>
            <a:r>
              <a:rPr kumimoji="0" lang="zh-TW" altLang="en-US" sz="2400">
                <a:latin typeface="Times New Roman" pitchFamily="18" charset="0"/>
              </a:rPr>
              <a:t>疫苗抗體</a:t>
            </a: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l"/>
            </a:pPr>
            <a:r>
              <a:rPr kumimoji="0" lang="zh-TW" altLang="en-US" sz="2400">
                <a:latin typeface="Times New Roman" pitchFamily="18" charset="0"/>
              </a:rPr>
              <a:t>癌症病人免疫系統</a:t>
            </a: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GB" sz="2400">
              <a:latin typeface="Times New Roman" pitchFamily="18" charset="0"/>
            </a:endParaRPr>
          </a:p>
        </p:txBody>
      </p:sp>
      <p:pic>
        <p:nvPicPr>
          <p:cNvPr id="14340" name="Picture 6" descr="ANd9GcQdoHcpHWOUyIWhOmRgzZOJ4sbZY8vByRrqmNKC6czltve5yAp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endParaRPr kumimoji="0" lang="en-US" altLang="zh-TW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1750</TotalTime>
  <Words>2275</Words>
  <Application>Microsoft Office PowerPoint</Application>
  <PresentationFormat>On-screen Show (4:3)</PresentationFormat>
  <Paragraphs>367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5" baseType="lpstr">
      <vt:lpstr>Arial</vt:lpstr>
      <vt:lpstr>新細明體</vt:lpstr>
      <vt:lpstr>Calibri</vt:lpstr>
      <vt:lpstr>微軟正黑體</vt:lpstr>
      <vt:lpstr>Constantia</vt:lpstr>
      <vt:lpstr>Wingdings 2</vt:lpstr>
      <vt:lpstr>文鼎勘亭流</vt:lpstr>
      <vt:lpstr>Wingdings</vt:lpstr>
      <vt:lpstr>Times New Roman</vt:lpstr>
      <vt:lpstr>DFKai-SB</vt:lpstr>
      <vt:lpstr>Tahoma</vt:lpstr>
      <vt:lpstr>華康少女文字W6</vt:lpstr>
      <vt:lpstr>典匠火柴體</vt:lpstr>
      <vt:lpstr>典匠水管體</vt:lpstr>
      <vt:lpstr>文鼎粗隸</vt:lpstr>
      <vt:lpstr>文鼎中粗隸</vt:lpstr>
      <vt:lpstr>MingLiU</vt:lpstr>
      <vt:lpstr>MS PGothic</vt:lpstr>
      <vt:lpstr>流線</vt:lpstr>
      <vt:lpstr>四無量心與情緒健康</vt:lpstr>
      <vt:lpstr>PowerPoint Presentation</vt:lpstr>
      <vt:lpstr> </vt:lpstr>
      <vt:lpstr>微笑</vt:lpstr>
      <vt:lpstr> 情緒</vt:lpstr>
      <vt:lpstr>PowerPoint Presentation</vt:lpstr>
      <vt:lpstr>七情</vt:lpstr>
      <vt:lpstr>六欲</vt:lpstr>
      <vt:lpstr>PowerPoint Presentation</vt:lpstr>
      <vt:lpstr>PowerPoint Presentation</vt:lpstr>
      <vt:lpstr>PowerPoint Presentation</vt:lpstr>
      <vt:lpstr>貪  瞋  痴</vt:lpstr>
      <vt:lpstr>心病還需心藥醫</vt:lpstr>
      <vt:lpstr>禪修與情緒治療</vt:lpstr>
      <vt:lpstr>PowerPoint Presentation</vt:lpstr>
      <vt:lpstr>四無量心</vt:lpstr>
      <vt:lpstr>佛陀的四無量心 </vt:lpstr>
      <vt:lpstr>慈無量心</vt:lpstr>
      <vt:lpstr>慈無量心</vt:lpstr>
      <vt:lpstr>悲無量心</vt:lpstr>
      <vt:lpstr>悲無量心</vt:lpstr>
      <vt:lpstr> 喜無量心</vt:lpstr>
      <vt:lpstr>佛陀的微笑</vt:lpstr>
      <vt:lpstr>笑口彌勒佛</vt:lpstr>
      <vt:lpstr>一笑泯恩仇</vt:lpstr>
      <vt:lpstr>喜無量心</vt:lpstr>
      <vt:lpstr>喜無量心</vt:lpstr>
      <vt:lpstr>捨無量心</vt:lpstr>
      <vt:lpstr>捨無量心</vt:lpstr>
      <vt:lpstr>無量</vt:lpstr>
      <vt:lpstr>自他不二</vt:lpstr>
      <vt:lpstr>PowerPoint Presentation</vt:lpstr>
      <vt:lpstr>   香港華裔產婦靈性健康與心理教育之研究   有關「產前健身健心運動」對妊娠健康和胎兒健康之影響</vt:lpstr>
      <vt:lpstr>健身健心運動 佛教生活的智慧</vt:lpstr>
      <vt:lpstr>健身健心運動</vt:lpstr>
      <vt:lpstr>八正道</vt:lpstr>
      <vt:lpstr>四念住 身、受、心、法</vt:lpstr>
      <vt:lpstr>四無量心</vt:lpstr>
      <vt:lpstr>健身健心運動</vt:lpstr>
      <vt:lpstr>健身健心運動</vt:lpstr>
      <vt:lpstr>心理教育</vt:lpstr>
      <vt:lpstr>禪修</vt:lpstr>
      <vt:lpstr>食禪 (專注覺察咀嚼訓練)</vt:lpstr>
      <vt:lpstr>行禪 (專注覺察漫步訓練)</vt:lpstr>
      <vt:lpstr>動禪</vt:lpstr>
      <vt:lpstr>太極禪</vt:lpstr>
      <vt:lpstr>睡禪</vt:lpstr>
      <vt:lpstr>坐禪 (專注覺察呼吸訓練)</vt:lpstr>
      <vt:lpstr>呼吸</vt:lpstr>
      <vt:lpstr>覺察呼吸</vt:lpstr>
      <vt:lpstr>覺察呼吸</vt:lpstr>
      <vt:lpstr>心的運動 心的訓練 慈、悲、喜、捨 (四無量心)</vt:lpstr>
      <vt:lpstr>全「心」運動</vt:lpstr>
      <vt:lpstr>全「心」運動 慈悲無量　微笑放下</vt:lpstr>
      <vt:lpstr>全「心」運動 慈悲無量　微笑放下</vt:lpstr>
      <vt:lpstr>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四無量心_情緒健康  EBMI</dc:title>
  <dc:creator>owner</dc:creator>
  <cp:lastModifiedBy>Kwok, Isaac HY</cp:lastModifiedBy>
  <cp:revision>121</cp:revision>
  <dcterms:created xsi:type="dcterms:W3CDTF">2007-09-01T08:55:47Z</dcterms:created>
  <dcterms:modified xsi:type="dcterms:W3CDTF">2020-04-07T07:23:04Z</dcterms:modified>
</cp:coreProperties>
</file>