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52"/>
  </p:notesMasterIdLst>
  <p:sldIdLst>
    <p:sldId id="256" r:id="rId2"/>
    <p:sldId id="286" r:id="rId3"/>
    <p:sldId id="292" r:id="rId4"/>
    <p:sldId id="280" r:id="rId5"/>
    <p:sldId id="318" r:id="rId6"/>
    <p:sldId id="319" r:id="rId7"/>
    <p:sldId id="320" r:id="rId8"/>
    <p:sldId id="305" r:id="rId9"/>
    <p:sldId id="258" r:id="rId10"/>
    <p:sldId id="260" r:id="rId11"/>
    <p:sldId id="287" r:id="rId12"/>
    <p:sldId id="284" r:id="rId13"/>
    <p:sldId id="259" r:id="rId14"/>
    <p:sldId id="261" r:id="rId15"/>
    <p:sldId id="306" r:id="rId16"/>
    <p:sldId id="307" r:id="rId17"/>
    <p:sldId id="308" r:id="rId18"/>
    <p:sldId id="262" r:id="rId19"/>
    <p:sldId id="257" r:id="rId20"/>
    <p:sldId id="312" r:id="rId21"/>
    <p:sldId id="313" r:id="rId22"/>
    <p:sldId id="314" r:id="rId23"/>
    <p:sldId id="311" r:id="rId24"/>
    <p:sldId id="274" r:id="rId25"/>
    <p:sldId id="265" r:id="rId26"/>
    <p:sldId id="263" r:id="rId27"/>
    <p:sldId id="268" r:id="rId28"/>
    <p:sldId id="276" r:id="rId29"/>
    <p:sldId id="297" r:id="rId30"/>
    <p:sldId id="298" r:id="rId31"/>
    <p:sldId id="300" r:id="rId32"/>
    <p:sldId id="299" r:id="rId33"/>
    <p:sldId id="301" r:id="rId34"/>
    <p:sldId id="302" r:id="rId35"/>
    <p:sldId id="264" r:id="rId36"/>
    <p:sldId id="294" r:id="rId37"/>
    <p:sldId id="273" r:id="rId38"/>
    <p:sldId id="296" r:id="rId39"/>
    <p:sldId id="315" r:id="rId40"/>
    <p:sldId id="291" r:id="rId41"/>
    <p:sldId id="316" r:id="rId42"/>
    <p:sldId id="317" r:id="rId43"/>
    <p:sldId id="309" r:id="rId44"/>
    <p:sldId id="321" r:id="rId45"/>
    <p:sldId id="304" r:id="rId46"/>
    <p:sldId id="322" r:id="rId47"/>
    <p:sldId id="270" r:id="rId48"/>
    <p:sldId id="288" r:id="rId49"/>
    <p:sldId id="289" r:id="rId50"/>
    <p:sldId id="310" r:id="rId51"/>
  </p:sldIdLst>
  <p:sldSz cx="9906000" cy="6858000" type="A4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99FF"/>
    <a:srgbClr val="000066"/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437" autoAdjust="0"/>
    <p:restoredTop sz="94717" autoAdjust="0"/>
  </p:normalViewPr>
  <p:slideViewPr>
    <p:cSldViewPr>
      <p:cViewPr varScale="1">
        <p:scale>
          <a:sx n="40" d="100"/>
          <a:sy n="40" d="100"/>
        </p:scale>
        <p:origin x="-114" y="-22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9FCCC-6FF8-4B2E-9FEE-864CCFA90F9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BBE496F4-7BC5-4D31-8A77-1E2BB698A1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無明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42435D36-54E8-475F-AE74-8FEEB24E8F4B}" type="parTrans" cxnId="{F6A1C49A-9C1B-4199-9FB0-886CC49AAF91}">
      <dgm:prSet/>
      <dgm:spPr/>
    </dgm:pt>
    <dgm:pt modelId="{ACEF2217-88BE-4D1A-AB02-D2DC37FF1745}" type="sibTrans" cxnId="{F6A1C49A-9C1B-4199-9FB0-886CC49AAF91}">
      <dgm:prSet/>
      <dgm:spPr/>
    </dgm:pt>
    <dgm:pt modelId="{791CA303-DC31-4649-828B-290ED8EB69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行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C5FEDA21-ECAC-4314-9ABC-AE09D2E1AD69}" type="parTrans" cxnId="{F3091B80-7002-4B16-AD9E-7894C46378E4}">
      <dgm:prSet/>
      <dgm:spPr/>
    </dgm:pt>
    <dgm:pt modelId="{3B87E5D2-CA1C-4F24-BA4E-502032C56B87}" type="sibTrans" cxnId="{F3091B80-7002-4B16-AD9E-7894C46378E4}">
      <dgm:prSet/>
      <dgm:spPr/>
    </dgm:pt>
    <dgm:pt modelId="{D31A664E-7FF6-4A41-8897-0814C01BE3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識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4B12B399-3830-4572-BFD7-06AE7D92BA69}" type="parTrans" cxnId="{E41B34DB-2A05-46B6-B88C-45693FD2BA51}">
      <dgm:prSet/>
      <dgm:spPr/>
    </dgm:pt>
    <dgm:pt modelId="{C7206E2D-AD9A-481E-BDD5-FAD6B2F0EC64}" type="sibTrans" cxnId="{E41B34DB-2A05-46B6-B88C-45693FD2BA51}">
      <dgm:prSet/>
      <dgm:spPr/>
    </dgm:pt>
    <dgm:pt modelId="{A6525A0A-ED48-4617-9B3F-653B6FA975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名色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4A27F699-4A17-41F3-A2D5-C7FDFAB77824}" type="parTrans" cxnId="{B5693B09-1A1F-4E2F-9C58-6C703305599E}">
      <dgm:prSet/>
      <dgm:spPr/>
    </dgm:pt>
    <dgm:pt modelId="{74478B89-2028-45AD-8485-53362B3E0781}" type="sibTrans" cxnId="{B5693B09-1A1F-4E2F-9C58-6C703305599E}">
      <dgm:prSet/>
      <dgm:spPr/>
    </dgm:pt>
    <dgm:pt modelId="{868449B9-209D-4CA6-83A1-ADE62F2C96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六入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22E185EF-6EC5-4CD0-A5F5-6327CAB07929}" type="parTrans" cxnId="{D1B52B3B-70DA-4534-BCA5-63C1D5A8074E}">
      <dgm:prSet/>
      <dgm:spPr/>
    </dgm:pt>
    <dgm:pt modelId="{31FED981-A4F3-4283-8BDE-7D0CCB25160D}" type="sibTrans" cxnId="{D1B52B3B-70DA-4534-BCA5-63C1D5A8074E}">
      <dgm:prSet/>
      <dgm:spPr/>
    </dgm:pt>
    <dgm:pt modelId="{951B3F9A-07AB-4896-94C1-E5EA7907ED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觸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3609278A-56CB-4B1F-BB2E-88CA89A15952}" type="parTrans" cxnId="{21ADC9D8-8130-4C55-9F15-539E36BACA16}">
      <dgm:prSet/>
      <dgm:spPr/>
    </dgm:pt>
    <dgm:pt modelId="{07F68457-F7B1-4DC4-AE17-9F602CB1A1DF}" type="sibTrans" cxnId="{21ADC9D8-8130-4C55-9F15-539E36BACA16}">
      <dgm:prSet/>
      <dgm:spPr/>
    </dgm:pt>
    <dgm:pt modelId="{326223CD-FDD8-49FD-88A4-55A3AF20EF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受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F0A71805-B2A0-485B-BC5C-09C9FB53DA37}" type="parTrans" cxnId="{E1D621AF-1C60-439C-B8CD-8B726E7379CD}">
      <dgm:prSet/>
      <dgm:spPr/>
    </dgm:pt>
    <dgm:pt modelId="{E458B20D-9036-4256-93F3-2D0356D0932F}" type="sibTrans" cxnId="{E1D621AF-1C60-439C-B8CD-8B726E7379CD}">
      <dgm:prSet/>
      <dgm:spPr/>
    </dgm:pt>
    <dgm:pt modelId="{2FB7D519-AA84-471F-B5C3-807FB48DC8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愛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038B424D-3375-464D-B49E-45FE7E4C3281}" type="parTrans" cxnId="{882C72B5-1CA9-4B6A-9BDE-0F455FF3AA8C}">
      <dgm:prSet/>
      <dgm:spPr/>
    </dgm:pt>
    <dgm:pt modelId="{8227E2F2-2FEB-409D-A1F6-5912CB8AC775}" type="sibTrans" cxnId="{882C72B5-1CA9-4B6A-9BDE-0F455FF3AA8C}">
      <dgm:prSet/>
      <dgm:spPr/>
    </dgm:pt>
    <dgm:pt modelId="{B4A26529-80E2-4CA7-A855-167D1CFEB0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取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C1445C4D-7F48-42F3-82BB-9350F6E87A42}" type="parTrans" cxnId="{41D9F8D0-38FF-4E9E-A577-838F63A28F9F}">
      <dgm:prSet/>
      <dgm:spPr/>
    </dgm:pt>
    <dgm:pt modelId="{78778329-D908-4B27-8E49-58A44661934D}" type="sibTrans" cxnId="{41D9F8D0-38FF-4E9E-A577-838F63A28F9F}">
      <dgm:prSet/>
      <dgm:spPr/>
    </dgm:pt>
    <dgm:pt modelId="{BBEEBBEE-49A7-4256-9F38-6E8C919DEB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有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82F2C6C6-4918-4378-8635-04E355354F32}" type="parTrans" cxnId="{60FF73F6-28F9-41AD-A43A-E3C224154300}">
      <dgm:prSet/>
      <dgm:spPr/>
    </dgm:pt>
    <dgm:pt modelId="{B9560EE5-8C4A-42A6-BE45-D442ECCA7C96}" type="sibTrans" cxnId="{60FF73F6-28F9-41AD-A43A-E3C224154300}">
      <dgm:prSet/>
      <dgm:spPr/>
    </dgm:pt>
    <dgm:pt modelId="{C3B23320-AEFE-4895-AEDC-BBE61140838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生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0B0EEC5D-0F10-409D-9F78-0EB1EC315D5B}" type="parTrans" cxnId="{32ACBD8D-EBDA-4AE5-BFFA-4659B5BC2CE5}">
      <dgm:prSet/>
      <dgm:spPr/>
    </dgm:pt>
    <dgm:pt modelId="{2FC65422-F917-4E6B-B30E-4097CBDF9C2E}" type="sibTrans" cxnId="{32ACBD8D-EBDA-4AE5-BFFA-4659B5BC2CE5}">
      <dgm:prSet/>
      <dgm:spPr/>
    </dgm:pt>
    <dgm:pt modelId="{B62D4A34-12EB-4B0A-965C-5679DDB461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老死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76B3DB6B-F3B8-4721-88B3-8B2BA24A953D}" type="parTrans" cxnId="{70FAB818-69FA-4C48-92FE-DB58D6F4208D}">
      <dgm:prSet/>
      <dgm:spPr/>
    </dgm:pt>
    <dgm:pt modelId="{3AFC259F-56B2-43A2-8A4F-6F16F6C5FA83}" type="sibTrans" cxnId="{70FAB818-69FA-4C48-92FE-DB58D6F4208D}">
      <dgm:prSet/>
      <dgm:spPr/>
    </dgm:pt>
    <dgm:pt modelId="{31D95F00-40B2-4284-8CC0-0B0378D6279B}" type="pres">
      <dgm:prSet presAssocID="{5539FCCC-6FF8-4B2E-9FEE-864CCFA90F9D}" presName="cycle" presStyleCnt="0">
        <dgm:presLayoutVars>
          <dgm:dir/>
          <dgm:resizeHandles val="exact"/>
        </dgm:presLayoutVars>
      </dgm:prSet>
      <dgm:spPr/>
    </dgm:pt>
    <dgm:pt modelId="{FF3E0B66-B0FD-4ED7-BACC-451B330574E5}" type="pres">
      <dgm:prSet presAssocID="{BBE496F4-7BC5-4D31-8A77-1E2BB698A1AC}" presName="dummy" presStyleCnt="0"/>
      <dgm:spPr/>
    </dgm:pt>
    <dgm:pt modelId="{4795213F-AC58-4259-9F86-3E54D9A37478}" type="pres">
      <dgm:prSet presAssocID="{BBE496F4-7BC5-4D31-8A77-1E2BB698A1AC}" presName="node" presStyleLbl="revTx" presStyleIdx="0" presStyleCnt="12">
        <dgm:presLayoutVars>
          <dgm:bulletEnabled val="1"/>
        </dgm:presLayoutVars>
      </dgm:prSet>
      <dgm:spPr/>
    </dgm:pt>
    <dgm:pt modelId="{90D5DF5D-A5DE-40D9-B9ED-C6172003D6BF}" type="pres">
      <dgm:prSet presAssocID="{ACEF2217-88BE-4D1A-AB02-D2DC37FF1745}" presName="sibTrans" presStyleLbl="node1" presStyleIdx="0" presStyleCnt="12"/>
      <dgm:spPr/>
    </dgm:pt>
    <dgm:pt modelId="{644B603B-7190-4FE6-81A0-004633D3A474}" type="pres">
      <dgm:prSet presAssocID="{791CA303-DC31-4649-828B-290ED8EB691A}" presName="dummy" presStyleCnt="0"/>
      <dgm:spPr/>
    </dgm:pt>
    <dgm:pt modelId="{8DCCCC21-3308-4E93-8385-2DDBA71B0B18}" type="pres">
      <dgm:prSet presAssocID="{791CA303-DC31-4649-828B-290ED8EB691A}" presName="node" presStyleLbl="revTx" presStyleIdx="1" presStyleCnt="12">
        <dgm:presLayoutVars>
          <dgm:bulletEnabled val="1"/>
        </dgm:presLayoutVars>
      </dgm:prSet>
      <dgm:spPr/>
    </dgm:pt>
    <dgm:pt modelId="{6EBC4442-10B4-4331-8A5A-AB66BD6C0B24}" type="pres">
      <dgm:prSet presAssocID="{3B87E5D2-CA1C-4F24-BA4E-502032C56B87}" presName="sibTrans" presStyleLbl="node1" presStyleIdx="1" presStyleCnt="12"/>
      <dgm:spPr/>
    </dgm:pt>
    <dgm:pt modelId="{83094C49-DE27-4C58-9CBE-86ED7ACFD0DA}" type="pres">
      <dgm:prSet presAssocID="{D31A664E-7FF6-4A41-8897-0814C01BE34C}" presName="dummy" presStyleCnt="0"/>
      <dgm:spPr/>
    </dgm:pt>
    <dgm:pt modelId="{C291EBC1-1297-4E9E-9BAB-DEAA018F9B42}" type="pres">
      <dgm:prSet presAssocID="{D31A664E-7FF6-4A41-8897-0814C01BE34C}" presName="node" presStyleLbl="revTx" presStyleIdx="2" presStyleCnt="12">
        <dgm:presLayoutVars>
          <dgm:bulletEnabled val="1"/>
        </dgm:presLayoutVars>
      </dgm:prSet>
      <dgm:spPr/>
    </dgm:pt>
    <dgm:pt modelId="{61F8CB51-430B-4046-9EFC-C6F60F5FF68B}" type="pres">
      <dgm:prSet presAssocID="{C7206E2D-AD9A-481E-BDD5-FAD6B2F0EC64}" presName="sibTrans" presStyleLbl="node1" presStyleIdx="2" presStyleCnt="12"/>
      <dgm:spPr/>
    </dgm:pt>
    <dgm:pt modelId="{D6EFB2B3-5999-46CB-BC48-C2B045E2230E}" type="pres">
      <dgm:prSet presAssocID="{A6525A0A-ED48-4617-9B3F-653B6FA975D6}" presName="dummy" presStyleCnt="0"/>
      <dgm:spPr/>
    </dgm:pt>
    <dgm:pt modelId="{5B4C8AF1-9729-4772-8E23-F6844AEF15A6}" type="pres">
      <dgm:prSet presAssocID="{A6525A0A-ED48-4617-9B3F-653B6FA975D6}" presName="node" presStyleLbl="revTx" presStyleIdx="3" presStyleCnt="12">
        <dgm:presLayoutVars>
          <dgm:bulletEnabled val="1"/>
        </dgm:presLayoutVars>
      </dgm:prSet>
      <dgm:spPr/>
    </dgm:pt>
    <dgm:pt modelId="{5BEFE310-1166-46AB-9AC3-54888A748DFD}" type="pres">
      <dgm:prSet presAssocID="{74478B89-2028-45AD-8485-53362B3E0781}" presName="sibTrans" presStyleLbl="node1" presStyleIdx="3" presStyleCnt="12"/>
      <dgm:spPr/>
    </dgm:pt>
    <dgm:pt modelId="{BFF22A7C-8163-46EB-A8E3-23E13C24D0C9}" type="pres">
      <dgm:prSet presAssocID="{868449B9-209D-4CA6-83A1-ADE62F2C961B}" presName="dummy" presStyleCnt="0"/>
      <dgm:spPr/>
    </dgm:pt>
    <dgm:pt modelId="{CF1BCBC2-6E37-452B-B6AA-37411D4224C3}" type="pres">
      <dgm:prSet presAssocID="{868449B9-209D-4CA6-83A1-ADE62F2C961B}" presName="node" presStyleLbl="revTx" presStyleIdx="4" presStyleCnt="12">
        <dgm:presLayoutVars>
          <dgm:bulletEnabled val="1"/>
        </dgm:presLayoutVars>
      </dgm:prSet>
      <dgm:spPr/>
    </dgm:pt>
    <dgm:pt modelId="{6A1C651F-D334-45A9-9A7B-30FBB02C3EC5}" type="pres">
      <dgm:prSet presAssocID="{31FED981-A4F3-4283-8BDE-7D0CCB25160D}" presName="sibTrans" presStyleLbl="node1" presStyleIdx="4" presStyleCnt="12"/>
      <dgm:spPr/>
    </dgm:pt>
    <dgm:pt modelId="{6A9F670C-B16C-4D59-9108-863DE0DD4AB4}" type="pres">
      <dgm:prSet presAssocID="{951B3F9A-07AB-4896-94C1-E5EA7907ED87}" presName="dummy" presStyleCnt="0"/>
      <dgm:spPr/>
    </dgm:pt>
    <dgm:pt modelId="{4BE33195-A681-464F-BB36-4B4E5AEBE2A8}" type="pres">
      <dgm:prSet presAssocID="{951B3F9A-07AB-4896-94C1-E5EA7907ED87}" presName="node" presStyleLbl="revTx" presStyleIdx="5" presStyleCnt="12">
        <dgm:presLayoutVars>
          <dgm:bulletEnabled val="1"/>
        </dgm:presLayoutVars>
      </dgm:prSet>
      <dgm:spPr/>
    </dgm:pt>
    <dgm:pt modelId="{4797A4B0-FC42-48C9-86E6-36F8E3D45428}" type="pres">
      <dgm:prSet presAssocID="{07F68457-F7B1-4DC4-AE17-9F602CB1A1DF}" presName="sibTrans" presStyleLbl="node1" presStyleIdx="5" presStyleCnt="12"/>
      <dgm:spPr/>
    </dgm:pt>
    <dgm:pt modelId="{EB73A118-4385-4B83-99A2-47651B9FF68B}" type="pres">
      <dgm:prSet presAssocID="{326223CD-FDD8-49FD-88A4-55A3AF20EFAC}" presName="dummy" presStyleCnt="0"/>
      <dgm:spPr/>
    </dgm:pt>
    <dgm:pt modelId="{5BDC9E5A-7AD3-4F65-8A45-B7FA9DCA740C}" type="pres">
      <dgm:prSet presAssocID="{326223CD-FDD8-49FD-88A4-55A3AF20EFAC}" presName="node" presStyleLbl="revTx" presStyleIdx="6" presStyleCnt="12">
        <dgm:presLayoutVars>
          <dgm:bulletEnabled val="1"/>
        </dgm:presLayoutVars>
      </dgm:prSet>
      <dgm:spPr/>
    </dgm:pt>
    <dgm:pt modelId="{080524EC-F6D1-4806-BD28-23088989E5C3}" type="pres">
      <dgm:prSet presAssocID="{E458B20D-9036-4256-93F3-2D0356D0932F}" presName="sibTrans" presStyleLbl="node1" presStyleIdx="6" presStyleCnt="12"/>
      <dgm:spPr/>
    </dgm:pt>
    <dgm:pt modelId="{32DB421C-C12B-46CC-8758-CBBB68BE8171}" type="pres">
      <dgm:prSet presAssocID="{2FB7D519-AA84-471F-B5C3-807FB48DC899}" presName="dummy" presStyleCnt="0"/>
      <dgm:spPr/>
    </dgm:pt>
    <dgm:pt modelId="{806AED65-E568-4DFB-8123-D41CC018F3DD}" type="pres">
      <dgm:prSet presAssocID="{2FB7D519-AA84-471F-B5C3-807FB48DC899}" presName="node" presStyleLbl="revTx" presStyleIdx="7" presStyleCnt="12">
        <dgm:presLayoutVars>
          <dgm:bulletEnabled val="1"/>
        </dgm:presLayoutVars>
      </dgm:prSet>
      <dgm:spPr/>
    </dgm:pt>
    <dgm:pt modelId="{EDC17593-634D-442A-B062-3A7932FCBA93}" type="pres">
      <dgm:prSet presAssocID="{8227E2F2-2FEB-409D-A1F6-5912CB8AC775}" presName="sibTrans" presStyleLbl="node1" presStyleIdx="7" presStyleCnt="12"/>
      <dgm:spPr/>
    </dgm:pt>
    <dgm:pt modelId="{7DF71B51-3D95-49D7-8D35-C1C00E5185BA}" type="pres">
      <dgm:prSet presAssocID="{B4A26529-80E2-4CA7-A855-167D1CFEB0A7}" presName="dummy" presStyleCnt="0"/>
      <dgm:spPr/>
    </dgm:pt>
    <dgm:pt modelId="{96772BB4-E70B-4DE3-8937-EB4B2ED2520B}" type="pres">
      <dgm:prSet presAssocID="{B4A26529-80E2-4CA7-A855-167D1CFEB0A7}" presName="node" presStyleLbl="revTx" presStyleIdx="8" presStyleCnt="12">
        <dgm:presLayoutVars>
          <dgm:bulletEnabled val="1"/>
        </dgm:presLayoutVars>
      </dgm:prSet>
      <dgm:spPr/>
    </dgm:pt>
    <dgm:pt modelId="{0A1031B9-4BF1-42CC-9785-E4ED55DFA38C}" type="pres">
      <dgm:prSet presAssocID="{78778329-D908-4B27-8E49-58A44661934D}" presName="sibTrans" presStyleLbl="node1" presStyleIdx="8" presStyleCnt="12"/>
      <dgm:spPr/>
    </dgm:pt>
    <dgm:pt modelId="{D2563AD8-3961-481B-B839-79B18B5448A2}" type="pres">
      <dgm:prSet presAssocID="{BBEEBBEE-49A7-4256-9F38-6E8C919DEB49}" presName="dummy" presStyleCnt="0"/>
      <dgm:spPr/>
    </dgm:pt>
    <dgm:pt modelId="{F351FD2A-E00A-428B-BDAE-CCF4EFD746E6}" type="pres">
      <dgm:prSet presAssocID="{BBEEBBEE-49A7-4256-9F38-6E8C919DEB49}" presName="node" presStyleLbl="revTx" presStyleIdx="9" presStyleCnt="12">
        <dgm:presLayoutVars>
          <dgm:bulletEnabled val="1"/>
        </dgm:presLayoutVars>
      </dgm:prSet>
      <dgm:spPr/>
    </dgm:pt>
    <dgm:pt modelId="{72CC5AA5-33C5-4C60-8134-45506F63BE2E}" type="pres">
      <dgm:prSet presAssocID="{B9560EE5-8C4A-42A6-BE45-D442ECCA7C96}" presName="sibTrans" presStyleLbl="node1" presStyleIdx="9" presStyleCnt="12"/>
      <dgm:spPr/>
    </dgm:pt>
    <dgm:pt modelId="{DB8A60B0-0869-4458-9DD8-68C849F3F0B9}" type="pres">
      <dgm:prSet presAssocID="{C3B23320-AEFE-4895-AEDC-BBE611408384}" presName="dummy" presStyleCnt="0"/>
      <dgm:spPr/>
    </dgm:pt>
    <dgm:pt modelId="{7C3DC632-79F1-4047-A666-C60387B7652C}" type="pres">
      <dgm:prSet presAssocID="{C3B23320-AEFE-4895-AEDC-BBE611408384}" presName="node" presStyleLbl="revTx" presStyleIdx="10" presStyleCnt="12">
        <dgm:presLayoutVars>
          <dgm:bulletEnabled val="1"/>
        </dgm:presLayoutVars>
      </dgm:prSet>
      <dgm:spPr/>
    </dgm:pt>
    <dgm:pt modelId="{613C8099-5CE9-4BD4-A1BF-30A5ECE3988D}" type="pres">
      <dgm:prSet presAssocID="{2FC65422-F917-4E6B-B30E-4097CBDF9C2E}" presName="sibTrans" presStyleLbl="node1" presStyleIdx="10" presStyleCnt="12"/>
      <dgm:spPr/>
    </dgm:pt>
    <dgm:pt modelId="{EFD6ABAA-4016-49B6-9985-897BBE420E1E}" type="pres">
      <dgm:prSet presAssocID="{B62D4A34-12EB-4B0A-965C-5679DDB46132}" presName="dummy" presStyleCnt="0"/>
      <dgm:spPr/>
    </dgm:pt>
    <dgm:pt modelId="{E68166DD-B318-4D11-AA29-9BAD79B13B52}" type="pres">
      <dgm:prSet presAssocID="{B62D4A34-12EB-4B0A-965C-5679DDB46132}" presName="node" presStyleLbl="revTx" presStyleIdx="11" presStyleCnt="12">
        <dgm:presLayoutVars>
          <dgm:bulletEnabled val="1"/>
        </dgm:presLayoutVars>
      </dgm:prSet>
      <dgm:spPr/>
    </dgm:pt>
    <dgm:pt modelId="{0EE88337-119B-4D64-80EE-43211CFADAF2}" type="pres">
      <dgm:prSet presAssocID="{3AFC259F-56B2-43A2-8A4F-6F16F6C5FA83}" presName="sibTrans" presStyleLbl="node1" presStyleIdx="11" presStyleCnt="12"/>
      <dgm:spPr/>
    </dgm:pt>
  </dgm:ptLst>
  <dgm:cxnLst>
    <dgm:cxn modelId="{5DF116E6-6A93-4AF3-9CA7-EEEE378F3065}" type="presOf" srcId="{ACEF2217-88BE-4D1A-AB02-D2DC37FF1745}" destId="{90D5DF5D-A5DE-40D9-B9ED-C6172003D6BF}" srcOrd="0" destOrd="0" presId="urn:microsoft.com/office/officeart/2005/8/layout/cycle1"/>
    <dgm:cxn modelId="{60FF73F6-28F9-41AD-A43A-E3C224154300}" srcId="{5539FCCC-6FF8-4B2E-9FEE-864CCFA90F9D}" destId="{BBEEBBEE-49A7-4256-9F38-6E8C919DEB49}" srcOrd="9" destOrd="0" parTransId="{82F2C6C6-4918-4378-8635-04E355354F32}" sibTransId="{B9560EE5-8C4A-42A6-BE45-D442ECCA7C96}"/>
    <dgm:cxn modelId="{B5693B09-1A1F-4E2F-9C58-6C703305599E}" srcId="{5539FCCC-6FF8-4B2E-9FEE-864CCFA90F9D}" destId="{A6525A0A-ED48-4617-9B3F-653B6FA975D6}" srcOrd="3" destOrd="0" parTransId="{4A27F699-4A17-41F3-A2D5-C7FDFAB77824}" sibTransId="{74478B89-2028-45AD-8485-53362B3E0781}"/>
    <dgm:cxn modelId="{2613BB4E-DB00-4738-B68F-2AEE5730D0F2}" type="presOf" srcId="{8227E2F2-2FEB-409D-A1F6-5912CB8AC775}" destId="{EDC17593-634D-442A-B062-3A7932FCBA93}" srcOrd="0" destOrd="0" presId="urn:microsoft.com/office/officeart/2005/8/layout/cycle1"/>
    <dgm:cxn modelId="{95E529AE-D534-42AA-B446-CC976F340FAF}" type="presOf" srcId="{07F68457-F7B1-4DC4-AE17-9F602CB1A1DF}" destId="{4797A4B0-FC42-48C9-86E6-36F8E3D45428}" srcOrd="0" destOrd="0" presId="urn:microsoft.com/office/officeart/2005/8/layout/cycle1"/>
    <dgm:cxn modelId="{70FAB818-69FA-4C48-92FE-DB58D6F4208D}" srcId="{5539FCCC-6FF8-4B2E-9FEE-864CCFA90F9D}" destId="{B62D4A34-12EB-4B0A-965C-5679DDB46132}" srcOrd="11" destOrd="0" parTransId="{76B3DB6B-F3B8-4721-88B3-8B2BA24A953D}" sibTransId="{3AFC259F-56B2-43A2-8A4F-6F16F6C5FA83}"/>
    <dgm:cxn modelId="{40C30C29-F26F-4B25-87BC-4686A28E5C11}" type="presOf" srcId="{2FB7D519-AA84-471F-B5C3-807FB48DC899}" destId="{806AED65-E568-4DFB-8123-D41CC018F3DD}" srcOrd="0" destOrd="0" presId="urn:microsoft.com/office/officeart/2005/8/layout/cycle1"/>
    <dgm:cxn modelId="{B256D700-8C6B-4AC2-B98D-C66B2EB87EAA}" type="presOf" srcId="{C7206E2D-AD9A-481E-BDD5-FAD6B2F0EC64}" destId="{61F8CB51-430B-4046-9EFC-C6F60F5FF68B}" srcOrd="0" destOrd="0" presId="urn:microsoft.com/office/officeart/2005/8/layout/cycle1"/>
    <dgm:cxn modelId="{D1B52B3B-70DA-4534-BCA5-63C1D5A8074E}" srcId="{5539FCCC-6FF8-4B2E-9FEE-864CCFA90F9D}" destId="{868449B9-209D-4CA6-83A1-ADE62F2C961B}" srcOrd="4" destOrd="0" parTransId="{22E185EF-6EC5-4CD0-A5F5-6327CAB07929}" sibTransId="{31FED981-A4F3-4283-8BDE-7D0CCB25160D}"/>
    <dgm:cxn modelId="{F3091B80-7002-4B16-AD9E-7894C46378E4}" srcId="{5539FCCC-6FF8-4B2E-9FEE-864CCFA90F9D}" destId="{791CA303-DC31-4649-828B-290ED8EB691A}" srcOrd="1" destOrd="0" parTransId="{C5FEDA21-ECAC-4314-9ABC-AE09D2E1AD69}" sibTransId="{3B87E5D2-CA1C-4F24-BA4E-502032C56B87}"/>
    <dgm:cxn modelId="{E1D621AF-1C60-439C-B8CD-8B726E7379CD}" srcId="{5539FCCC-6FF8-4B2E-9FEE-864CCFA90F9D}" destId="{326223CD-FDD8-49FD-88A4-55A3AF20EFAC}" srcOrd="6" destOrd="0" parTransId="{F0A71805-B2A0-485B-BC5C-09C9FB53DA37}" sibTransId="{E458B20D-9036-4256-93F3-2D0356D0932F}"/>
    <dgm:cxn modelId="{43B56671-786F-49AA-B2D6-B1E08797B4D0}" type="presOf" srcId="{C3B23320-AEFE-4895-AEDC-BBE611408384}" destId="{7C3DC632-79F1-4047-A666-C60387B7652C}" srcOrd="0" destOrd="0" presId="urn:microsoft.com/office/officeart/2005/8/layout/cycle1"/>
    <dgm:cxn modelId="{F6A1C49A-9C1B-4199-9FB0-886CC49AAF91}" srcId="{5539FCCC-6FF8-4B2E-9FEE-864CCFA90F9D}" destId="{BBE496F4-7BC5-4D31-8A77-1E2BB698A1AC}" srcOrd="0" destOrd="0" parTransId="{42435D36-54E8-475F-AE74-8FEEB24E8F4B}" sibTransId="{ACEF2217-88BE-4D1A-AB02-D2DC37FF1745}"/>
    <dgm:cxn modelId="{4033F9CE-F4B3-42C1-BC88-80B7C8C23C78}" type="presOf" srcId="{A6525A0A-ED48-4617-9B3F-653B6FA975D6}" destId="{5B4C8AF1-9729-4772-8E23-F6844AEF15A6}" srcOrd="0" destOrd="0" presId="urn:microsoft.com/office/officeart/2005/8/layout/cycle1"/>
    <dgm:cxn modelId="{E41B34DB-2A05-46B6-B88C-45693FD2BA51}" srcId="{5539FCCC-6FF8-4B2E-9FEE-864CCFA90F9D}" destId="{D31A664E-7FF6-4A41-8897-0814C01BE34C}" srcOrd="2" destOrd="0" parTransId="{4B12B399-3830-4572-BFD7-06AE7D92BA69}" sibTransId="{C7206E2D-AD9A-481E-BDD5-FAD6B2F0EC64}"/>
    <dgm:cxn modelId="{DC960898-CE72-426D-A880-DB5B2FE61AA2}" type="presOf" srcId="{868449B9-209D-4CA6-83A1-ADE62F2C961B}" destId="{CF1BCBC2-6E37-452B-B6AA-37411D4224C3}" srcOrd="0" destOrd="0" presId="urn:microsoft.com/office/officeart/2005/8/layout/cycle1"/>
    <dgm:cxn modelId="{32ACBD8D-EBDA-4AE5-BFFA-4659B5BC2CE5}" srcId="{5539FCCC-6FF8-4B2E-9FEE-864CCFA90F9D}" destId="{C3B23320-AEFE-4895-AEDC-BBE611408384}" srcOrd="10" destOrd="0" parTransId="{0B0EEC5D-0F10-409D-9F78-0EB1EC315D5B}" sibTransId="{2FC65422-F917-4E6B-B30E-4097CBDF9C2E}"/>
    <dgm:cxn modelId="{41D9F8D0-38FF-4E9E-A577-838F63A28F9F}" srcId="{5539FCCC-6FF8-4B2E-9FEE-864CCFA90F9D}" destId="{B4A26529-80E2-4CA7-A855-167D1CFEB0A7}" srcOrd="8" destOrd="0" parTransId="{C1445C4D-7F48-42F3-82BB-9350F6E87A42}" sibTransId="{78778329-D908-4B27-8E49-58A44661934D}"/>
    <dgm:cxn modelId="{41C1552B-FD28-4059-AD1C-02D909058EA0}" type="presOf" srcId="{2FC65422-F917-4E6B-B30E-4097CBDF9C2E}" destId="{613C8099-5CE9-4BD4-A1BF-30A5ECE3988D}" srcOrd="0" destOrd="0" presId="urn:microsoft.com/office/officeart/2005/8/layout/cycle1"/>
    <dgm:cxn modelId="{DEEF33BC-F32A-49A7-A82F-A01A658C437E}" type="presOf" srcId="{791CA303-DC31-4649-828B-290ED8EB691A}" destId="{8DCCCC21-3308-4E93-8385-2DDBA71B0B18}" srcOrd="0" destOrd="0" presId="urn:microsoft.com/office/officeart/2005/8/layout/cycle1"/>
    <dgm:cxn modelId="{91FB98D1-DE52-4F86-9039-CDD9A4274C9D}" type="presOf" srcId="{5539FCCC-6FF8-4B2E-9FEE-864CCFA90F9D}" destId="{31D95F00-40B2-4284-8CC0-0B0378D6279B}" srcOrd="0" destOrd="0" presId="urn:microsoft.com/office/officeart/2005/8/layout/cycle1"/>
    <dgm:cxn modelId="{7E5A5DFE-922E-4C4C-9F10-5A5F93297A7C}" type="presOf" srcId="{D31A664E-7FF6-4A41-8897-0814C01BE34C}" destId="{C291EBC1-1297-4E9E-9BAB-DEAA018F9B42}" srcOrd="0" destOrd="0" presId="urn:microsoft.com/office/officeart/2005/8/layout/cycle1"/>
    <dgm:cxn modelId="{C45429CF-9740-40CD-8841-5CED0A50686C}" type="presOf" srcId="{74478B89-2028-45AD-8485-53362B3E0781}" destId="{5BEFE310-1166-46AB-9AC3-54888A748DFD}" srcOrd="0" destOrd="0" presId="urn:microsoft.com/office/officeart/2005/8/layout/cycle1"/>
    <dgm:cxn modelId="{709CDBEB-A515-4286-8A34-C5EA4E826216}" type="presOf" srcId="{951B3F9A-07AB-4896-94C1-E5EA7907ED87}" destId="{4BE33195-A681-464F-BB36-4B4E5AEBE2A8}" srcOrd="0" destOrd="0" presId="urn:microsoft.com/office/officeart/2005/8/layout/cycle1"/>
    <dgm:cxn modelId="{88246900-182F-4BA0-B937-81658E60720A}" type="presOf" srcId="{31FED981-A4F3-4283-8BDE-7D0CCB25160D}" destId="{6A1C651F-D334-45A9-9A7B-30FBB02C3EC5}" srcOrd="0" destOrd="0" presId="urn:microsoft.com/office/officeart/2005/8/layout/cycle1"/>
    <dgm:cxn modelId="{882C72B5-1CA9-4B6A-9BDE-0F455FF3AA8C}" srcId="{5539FCCC-6FF8-4B2E-9FEE-864CCFA90F9D}" destId="{2FB7D519-AA84-471F-B5C3-807FB48DC899}" srcOrd="7" destOrd="0" parTransId="{038B424D-3375-464D-B49E-45FE7E4C3281}" sibTransId="{8227E2F2-2FEB-409D-A1F6-5912CB8AC775}"/>
    <dgm:cxn modelId="{8771558E-FB2B-42A0-B535-3FCADC689A8E}" type="presOf" srcId="{326223CD-FDD8-49FD-88A4-55A3AF20EFAC}" destId="{5BDC9E5A-7AD3-4F65-8A45-B7FA9DCA740C}" srcOrd="0" destOrd="0" presId="urn:microsoft.com/office/officeart/2005/8/layout/cycle1"/>
    <dgm:cxn modelId="{C01BC2D5-0705-4073-AE4F-0FC0FA558084}" type="presOf" srcId="{BBEEBBEE-49A7-4256-9F38-6E8C919DEB49}" destId="{F351FD2A-E00A-428B-BDAE-CCF4EFD746E6}" srcOrd="0" destOrd="0" presId="urn:microsoft.com/office/officeart/2005/8/layout/cycle1"/>
    <dgm:cxn modelId="{21ADC9D8-8130-4C55-9F15-539E36BACA16}" srcId="{5539FCCC-6FF8-4B2E-9FEE-864CCFA90F9D}" destId="{951B3F9A-07AB-4896-94C1-E5EA7907ED87}" srcOrd="5" destOrd="0" parTransId="{3609278A-56CB-4B1F-BB2E-88CA89A15952}" sibTransId="{07F68457-F7B1-4DC4-AE17-9F602CB1A1DF}"/>
    <dgm:cxn modelId="{4DD4826E-F665-4999-BDF6-6881EF222B75}" type="presOf" srcId="{B62D4A34-12EB-4B0A-965C-5679DDB46132}" destId="{E68166DD-B318-4D11-AA29-9BAD79B13B52}" srcOrd="0" destOrd="0" presId="urn:microsoft.com/office/officeart/2005/8/layout/cycle1"/>
    <dgm:cxn modelId="{14C0BF01-40F8-4B60-B0D9-BBCC9F7D2E27}" type="presOf" srcId="{B9560EE5-8C4A-42A6-BE45-D442ECCA7C96}" destId="{72CC5AA5-33C5-4C60-8134-45506F63BE2E}" srcOrd="0" destOrd="0" presId="urn:microsoft.com/office/officeart/2005/8/layout/cycle1"/>
    <dgm:cxn modelId="{2498E177-538D-4895-AE85-9A9EB3B197BF}" type="presOf" srcId="{E458B20D-9036-4256-93F3-2D0356D0932F}" destId="{080524EC-F6D1-4806-BD28-23088989E5C3}" srcOrd="0" destOrd="0" presId="urn:microsoft.com/office/officeart/2005/8/layout/cycle1"/>
    <dgm:cxn modelId="{CC114E2C-367F-47E6-A446-08B6E6797402}" type="presOf" srcId="{BBE496F4-7BC5-4D31-8A77-1E2BB698A1AC}" destId="{4795213F-AC58-4259-9F86-3E54D9A37478}" srcOrd="0" destOrd="0" presId="urn:microsoft.com/office/officeart/2005/8/layout/cycle1"/>
    <dgm:cxn modelId="{BF51B0FF-B73D-4E86-A673-156508D49FCB}" type="presOf" srcId="{78778329-D908-4B27-8E49-58A44661934D}" destId="{0A1031B9-4BF1-42CC-9785-E4ED55DFA38C}" srcOrd="0" destOrd="0" presId="urn:microsoft.com/office/officeart/2005/8/layout/cycle1"/>
    <dgm:cxn modelId="{1C6DE899-16E9-4006-875A-E7BFE65E9D19}" type="presOf" srcId="{B4A26529-80E2-4CA7-A855-167D1CFEB0A7}" destId="{96772BB4-E70B-4DE3-8937-EB4B2ED2520B}" srcOrd="0" destOrd="0" presId="urn:microsoft.com/office/officeart/2005/8/layout/cycle1"/>
    <dgm:cxn modelId="{3F80671F-C7DC-4A53-A187-EEC60DE70224}" type="presOf" srcId="{3AFC259F-56B2-43A2-8A4F-6F16F6C5FA83}" destId="{0EE88337-119B-4D64-80EE-43211CFADAF2}" srcOrd="0" destOrd="0" presId="urn:microsoft.com/office/officeart/2005/8/layout/cycle1"/>
    <dgm:cxn modelId="{19B30072-AB38-4805-B676-96747E56AE69}" type="presOf" srcId="{3B87E5D2-CA1C-4F24-BA4E-502032C56B87}" destId="{6EBC4442-10B4-4331-8A5A-AB66BD6C0B24}" srcOrd="0" destOrd="0" presId="urn:microsoft.com/office/officeart/2005/8/layout/cycle1"/>
    <dgm:cxn modelId="{606538D1-D995-41A9-B8B3-4AA9F6728C4D}" type="presParOf" srcId="{31D95F00-40B2-4284-8CC0-0B0378D6279B}" destId="{FF3E0B66-B0FD-4ED7-BACC-451B330574E5}" srcOrd="0" destOrd="0" presId="urn:microsoft.com/office/officeart/2005/8/layout/cycle1"/>
    <dgm:cxn modelId="{15865FC4-5BA2-4FF7-A1D8-D10A77E835A0}" type="presParOf" srcId="{31D95F00-40B2-4284-8CC0-0B0378D6279B}" destId="{4795213F-AC58-4259-9F86-3E54D9A37478}" srcOrd="1" destOrd="0" presId="urn:microsoft.com/office/officeart/2005/8/layout/cycle1"/>
    <dgm:cxn modelId="{B6587862-DD04-4608-A9F0-2FA22F530D6E}" type="presParOf" srcId="{31D95F00-40B2-4284-8CC0-0B0378D6279B}" destId="{90D5DF5D-A5DE-40D9-B9ED-C6172003D6BF}" srcOrd="2" destOrd="0" presId="urn:microsoft.com/office/officeart/2005/8/layout/cycle1"/>
    <dgm:cxn modelId="{22531BFF-B8AD-4804-9DF5-497432A494DF}" type="presParOf" srcId="{31D95F00-40B2-4284-8CC0-0B0378D6279B}" destId="{644B603B-7190-4FE6-81A0-004633D3A474}" srcOrd="3" destOrd="0" presId="urn:microsoft.com/office/officeart/2005/8/layout/cycle1"/>
    <dgm:cxn modelId="{B119681A-1E6E-47C3-A56C-A52D4AD6E29E}" type="presParOf" srcId="{31D95F00-40B2-4284-8CC0-0B0378D6279B}" destId="{8DCCCC21-3308-4E93-8385-2DDBA71B0B18}" srcOrd="4" destOrd="0" presId="urn:microsoft.com/office/officeart/2005/8/layout/cycle1"/>
    <dgm:cxn modelId="{1FEB901C-1D30-477B-B746-18CA834F9673}" type="presParOf" srcId="{31D95F00-40B2-4284-8CC0-0B0378D6279B}" destId="{6EBC4442-10B4-4331-8A5A-AB66BD6C0B24}" srcOrd="5" destOrd="0" presId="urn:microsoft.com/office/officeart/2005/8/layout/cycle1"/>
    <dgm:cxn modelId="{B2B7662A-0905-449A-99C5-1C0A9AAC461A}" type="presParOf" srcId="{31D95F00-40B2-4284-8CC0-0B0378D6279B}" destId="{83094C49-DE27-4C58-9CBE-86ED7ACFD0DA}" srcOrd="6" destOrd="0" presId="urn:microsoft.com/office/officeart/2005/8/layout/cycle1"/>
    <dgm:cxn modelId="{5BBE6FAD-B8E1-4466-BA73-B409D3EEB873}" type="presParOf" srcId="{31D95F00-40B2-4284-8CC0-0B0378D6279B}" destId="{C291EBC1-1297-4E9E-9BAB-DEAA018F9B42}" srcOrd="7" destOrd="0" presId="urn:microsoft.com/office/officeart/2005/8/layout/cycle1"/>
    <dgm:cxn modelId="{63011C34-F5C9-4B5A-84EF-204498B9E5E4}" type="presParOf" srcId="{31D95F00-40B2-4284-8CC0-0B0378D6279B}" destId="{61F8CB51-430B-4046-9EFC-C6F60F5FF68B}" srcOrd="8" destOrd="0" presId="urn:microsoft.com/office/officeart/2005/8/layout/cycle1"/>
    <dgm:cxn modelId="{1702204C-0D6E-44C8-9513-C58DCA65E369}" type="presParOf" srcId="{31D95F00-40B2-4284-8CC0-0B0378D6279B}" destId="{D6EFB2B3-5999-46CB-BC48-C2B045E2230E}" srcOrd="9" destOrd="0" presId="urn:microsoft.com/office/officeart/2005/8/layout/cycle1"/>
    <dgm:cxn modelId="{683D0972-CD2E-4A82-9F18-0A8AE4A7873C}" type="presParOf" srcId="{31D95F00-40B2-4284-8CC0-0B0378D6279B}" destId="{5B4C8AF1-9729-4772-8E23-F6844AEF15A6}" srcOrd="10" destOrd="0" presId="urn:microsoft.com/office/officeart/2005/8/layout/cycle1"/>
    <dgm:cxn modelId="{20966AC3-C503-4B2D-BF25-B0E1E3CDBE05}" type="presParOf" srcId="{31D95F00-40B2-4284-8CC0-0B0378D6279B}" destId="{5BEFE310-1166-46AB-9AC3-54888A748DFD}" srcOrd="11" destOrd="0" presId="urn:microsoft.com/office/officeart/2005/8/layout/cycle1"/>
    <dgm:cxn modelId="{A6C88F1B-A3F2-4951-8AD8-2343536270E7}" type="presParOf" srcId="{31D95F00-40B2-4284-8CC0-0B0378D6279B}" destId="{BFF22A7C-8163-46EB-A8E3-23E13C24D0C9}" srcOrd="12" destOrd="0" presId="urn:microsoft.com/office/officeart/2005/8/layout/cycle1"/>
    <dgm:cxn modelId="{5464CB64-8323-4E57-84E6-FC9C521E9AE3}" type="presParOf" srcId="{31D95F00-40B2-4284-8CC0-0B0378D6279B}" destId="{CF1BCBC2-6E37-452B-B6AA-37411D4224C3}" srcOrd="13" destOrd="0" presId="urn:microsoft.com/office/officeart/2005/8/layout/cycle1"/>
    <dgm:cxn modelId="{F6359C6B-80B4-44D0-A026-49B48039738E}" type="presParOf" srcId="{31D95F00-40B2-4284-8CC0-0B0378D6279B}" destId="{6A1C651F-D334-45A9-9A7B-30FBB02C3EC5}" srcOrd="14" destOrd="0" presId="urn:microsoft.com/office/officeart/2005/8/layout/cycle1"/>
    <dgm:cxn modelId="{3203E525-8E3C-47F7-ADC3-91AE0C23E5A9}" type="presParOf" srcId="{31D95F00-40B2-4284-8CC0-0B0378D6279B}" destId="{6A9F670C-B16C-4D59-9108-863DE0DD4AB4}" srcOrd="15" destOrd="0" presId="urn:microsoft.com/office/officeart/2005/8/layout/cycle1"/>
    <dgm:cxn modelId="{FC65D7C6-C187-4F90-B938-69284144AE4E}" type="presParOf" srcId="{31D95F00-40B2-4284-8CC0-0B0378D6279B}" destId="{4BE33195-A681-464F-BB36-4B4E5AEBE2A8}" srcOrd="16" destOrd="0" presId="urn:microsoft.com/office/officeart/2005/8/layout/cycle1"/>
    <dgm:cxn modelId="{724B8451-7C9C-4A89-BD42-BA6DB1461094}" type="presParOf" srcId="{31D95F00-40B2-4284-8CC0-0B0378D6279B}" destId="{4797A4B0-FC42-48C9-86E6-36F8E3D45428}" srcOrd="17" destOrd="0" presId="urn:microsoft.com/office/officeart/2005/8/layout/cycle1"/>
    <dgm:cxn modelId="{428B72DB-2D85-4AC5-932E-1592C853AEC7}" type="presParOf" srcId="{31D95F00-40B2-4284-8CC0-0B0378D6279B}" destId="{EB73A118-4385-4B83-99A2-47651B9FF68B}" srcOrd="18" destOrd="0" presId="urn:microsoft.com/office/officeart/2005/8/layout/cycle1"/>
    <dgm:cxn modelId="{29F7A941-4AD5-4D86-9EDD-FF380FD92AB3}" type="presParOf" srcId="{31D95F00-40B2-4284-8CC0-0B0378D6279B}" destId="{5BDC9E5A-7AD3-4F65-8A45-B7FA9DCA740C}" srcOrd="19" destOrd="0" presId="urn:microsoft.com/office/officeart/2005/8/layout/cycle1"/>
    <dgm:cxn modelId="{9006F4B4-9F55-4A5F-B07E-170E78DC2341}" type="presParOf" srcId="{31D95F00-40B2-4284-8CC0-0B0378D6279B}" destId="{080524EC-F6D1-4806-BD28-23088989E5C3}" srcOrd="20" destOrd="0" presId="urn:microsoft.com/office/officeart/2005/8/layout/cycle1"/>
    <dgm:cxn modelId="{3848FB35-1935-4231-A518-455180D826DA}" type="presParOf" srcId="{31D95F00-40B2-4284-8CC0-0B0378D6279B}" destId="{32DB421C-C12B-46CC-8758-CBBB68BE8171}" srcOrd="21" destOrd="0" presId="urn:microsoft.com/office/officeart/2005/8/layout/cycle1"/>
    <dgm:cxn modelId="{FC3BDCD4-B4CB-42C9-93A2-ED47D872021A}" type="presParOf" srcId="{31D95F00-40B2-4284-8CC0-0B0378D6279B}" destId="{806AED65-E568-4DFB-8123-D41CC018F3DD}" srcOrd="22" destOrd="0" presId="urn:microsoft.com/office/officeart/2005/8/layout/cycle1"/>
    <dgm:cxn modelId="{61B2CA4D-5D9C-4584-819B-B513EAC21E4C}" type="presParOf" srcId="{31D95F00-40B2-4284-8CC0-0B0378D6279B}" destId="{EDC17593-634D-442A-B062-3A7932FCBA93}" srcOrd="23" destOrd="0" presId="urn:microsoft.com/office/officeart/2005/8/layout/cycle1"/>
    <dgm:cxn modelId="{FA68EBED-6062-4350-B7EF-095251300DF9}" type="presParOf" srcId="{31D95F00-40B2-4284-8CC0-0B0378D6279B}" destId="{7DF71B51-3D95-49D7-8D35-C1C00E5185BA}" srcOrd="24" destOrd="0" presId="urn:microsoft.com/office/officeart/2005/8/layout/cycle1"/>
    <dgm:cxn modelId="{F1073896-A86C-423B-8CA2-F24C98455B78}" type="presParOf" srcId="{31D95F00-40B2-4284-8CC0-0B0378D6279B}" destId="{96772BB4-E70B-4DE3-8937-EB4B2ED2520B}" srcOrd="25" destOrd="0" presId="urn:microsoft.com/office/officeart/2005/8/layout/cycle1"/>
    <dgm:cxn modelId="{A2DEFBE2-4640-4969-8F8A-1CF530148474}" type="presParOf" srcId="{31D95F00-40B2-4284-8CC0-0B0378D6279B}" destId="{0A1031B9-4BF1-42CC-9785-E4ED55DFA38C}" srcOrd="26" destOrd="0" presId="urn:microsoft.com/office/officeart/2005/8/layout/cycle1"/>
    <dgm:cxn modelId="{0D5C5437-B239-4B78-9E92-4F9C2F2F603C}" type="presParOf" srcId="{31D95F00-40B2-4284-8CC0-0B0378D6279B}" destId="{D2563AD8-3961-481B-B839-79B18B5448A2}" srcOrd="27" destOrd="0" presId="urn:microsoft.com/office/officeart/2005/8/layout/cycle1"/>
    <dgm:cxn modelId="{69FA3E92-8DFF-4C26-84E4-897EF880F53C}" type="presParOf" srcId="{31D95F00-40B2-4284-8CC0-0B0378D6279B}" destId="{F351FD2A-E00A-428B-BDAE-CCF4EFD746E6}" srcOrd="28" destOrd="0" presId="urn:microsoft.com/office/officeart/2005/8/layout/cycle1"/>
    <dgm:cxn modelId="{71CD0230-233F-4749-990C-ADE2C9D55B40}" type="presParOf" srcId="{31D95F00-40B2-4284-8CC0-0B0378D6279B}" destId="{72CC5AA5-33C5-4C60-8134-45506F63BE2E}" srcOrd="29" destOrd="0" presId="urn:microsoft.com/office/officeart/2005/8/layout/cycle1"/>
    <dgm:cxn modelId="{6F168C78-52AF-4BE1-A3BA-C9D71DEA7DA2}" type="presParOf" srcId="{31D95F00-40B2-4284-8CC0-0B0378D6279B}" destId="{DB8A60B0-0869-4458-9DD8-68C849F3F0B9}" srcOrd="30" destOrd="0" presId="urn:microsoft.com/office/officeart/2005/8/layout/cycle1"/>
    <dgm:cxn modelId="{57EACC3B-825A-4F91-A0E0-7DD5B5BDCCB9}" type="presParOf" srcId="{31D95F00-40B2-4284-8CC0-0B0378D6279B}" destId="{7C3DC632-79F1-4047-A666-C60387B7652C}" srcOrd="31" destOrd="0" presId="urn:microsoft.com/office/officeart/2005/8/layout/cycle1"/>
    <dgm:cxn modelId="{64235158-0982-4475-8766-4530B350FEB1}" type="presParOf" srcId="{31D95F00-40B2-4284-8CC0-0B0378D6279B}" destId="{613C8099-5CE9-4BD4-A1BF-30A5ECE3988D}" srcOrd="32" destOrd="0" presId="urn:microsoft.com/office/officeart/2005/8/layout/cycle1"/>
    <dgm:cxn modelId="{347A5098-A41B-4630-BACE-5038EEFDE68B}" type="presParOf" srcId="{31D95F00-40B2-4284-8CC0-0B0378D6279B}" destId="{EFD6ABAA-4016-49B6-9985-897BBE420E1E}" srcOrd="33" destOrd="0" presId="urn:microsoft.com/office/officeart/2005/8/layout/cycle1"/>
    <dgm:cxn modelId="{236F6E69-9767-4954-968E-94DDD6C95387}" type="presParOf" srcId="{31D95F00-40B2-4284-8CC0-0B0378D6279B}" destId="{E68166DD-B318-4D11-AA29-9BAD79B13B52}" srcOrd="34" destOrd="0" presId="urn:microsoft.com/office/officeart/2005/8/layout/cycle1"/>
    <dgm:cxn modelId="{CEE047A8-5C0B-46E3-80E2-76038FA43D94}" type="presParOf" srcId="{31D95F00-40B2-4284-8CC0-0B0378D6279B}" destId="{0EE88337-119B-4D64-80EE-43211CFADAF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D55CD8-20F9-44B8-8B3E-87364DE0A7A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E4CBDE4E-5955-452D-9765-B19770089C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無明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A1B2148F-BAE6-4D77-A070-870C9C0985BC}" type="parTrans" cxnId="{10A3923F-FFCB-4982-A231-8B65F7CCB219}">
      <dgm:prSet/>
      <dgm:spPr/>
    </dgm:pt>
    <dgm:pt modelId="{A3B3A0AC-B4B6-476B-9407-C0BEFD4D8FB2}" type="sibTrans" cxnId="{10A3923F-FFCB-4982-A231-8B65F7CCB219}">
      <dgm:prSet/>
      <dgm:spPr/>
    </dgm:pt>
    <dgm:pt modelId="{02DEA8B4-BAB4-4920-89D6-1638617A81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行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96A90D68-4379-4BE4-B54D-35B83BDA821A}" type="parTrans" cxnId="{60B25494-8F66-4D7D-B3DF-DEF982EA6765}">
      <dgm:prSet/>
      <dgm:spPr/>
    </dgm:pt>
    <dgm:pt modelId="{F8FBD995-FC5A-4606-9383-C8C14E704638}" type="sibTrans" cxnId="{60B25494-8F66-4D7D-B3DF-DEF982EA6765}">
      <dgm:prSet/>
      <dgm:spPr/>
    </dgm:pt>
    <dgm:pt modelId="{84EBBFAF-779D-4139-A3DC-3AAAE6C733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識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02E35B32-147C-4437-BFC9-8ECBC0E456F7}" type="parTrans" cxnId="{B2C3FF65-6E4E-49CF-8049-1540C91BB919}">
      <dgm:prSet/>
      <dgm:spPr/>
    </dgm:pt>
    <dgm:pt modelId="{6E673247-E068-4DEF-A46C-C2629E4179C3}" type="sibTrans" cxnId="{B2C3FF65-6E4E-49CF-8049-1540C91BB919}">
      <dgm:prSet/>
      <dgm:spPr/>
    </dgm:pt>
    <dgm:pt modelId="{BCE80EB9-1051-4390-8B36-EAC6B76894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名色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B3AF8A37-8A83-472F-9B3F-1E76AC188866}" type="parTrans" cxnId="{AFDDE58B-E4B9-4927-8661-F82F8F97DBDF}">
      <dgm:prSet/>
      <dgm:spPr/>
    </dgm:pt>
    <dgm:pt modelId="{8C58CC39-E8A3-4329-860B-CD3E8D20B144}" type="sibTrans" cxnId="{AFDDE58B-E4B9-4927-8661-F82F8F97DBDF}">
      <dgm:prSet/>
      <dgm:spPr/>
    </dgm:pt>
    <dgm:pt modelId="{7BB1A205-D8D6-4B16-8BC0-556821AC8C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六入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56121954-E74F-4188-98E7-BE6AD3720416}" type="parTrans" cxnId="{B89DF5FF-F802-411D-9B1F-389428172D92}">
      <dgm:prSet/>
      <dgm:spPr/>
    </dgm:pt>
    <dgm:pt modelId="{2AB59995-59A9-42E9-A59F-40D7F305083A}" type="sibTrans" cxnId="{B89DF5FF-F802-411D-9B1F-389428172D92}">
      <dgm:prSet/>
      <dgm:spPr/>
    </dgm:pt>
    <dgm:pt modelId="{87CD994B-7210-4802-A697-95E2F45801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觸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F9CDB755-2DCE-4B4D-8163-499C9E389561}" type="parTrans" cxnId="{1E747642-1F33-47B8-845D-7AE85A683731}">
      <dgm:prSet/>
      <dgm:spPr/>
    </dgm:pt>
    <dgm:pt modelId="{46A29136-00F5-49CB-B958-E77753D30D57}" type="sibTrans" cxnId="{1E747642-1F33-47B8-845D-7AE85A683731}">
      <dgm:prSet/>
      <dgm:spPr/>
    </dgm:pt>
    <dgm:pt modelId="{C724F14C-EFD8-4BEB-915E-BCF20BDB50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受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E61CD323-9268-4AC4-9DAD-F6ABAEAE920C}" type="parTrans" cxnId="{6AC42D86-C21B-450B-8033-0D0F188E99FE}">
      <dgm:prSet/>
      <dgm:spPr/>
    </dgm:pt>
    <dgm:pt modelId="{94AF8AEE-CB21-4421-8595-614213C2D920}" type="sibTrans" cxnId="{6AC42D86-C21B-450B-8033-0D0F188E99FE}">
      <dgm:prSet/>
      <dgm:spPr/>
    </dgm:pt>
    <dgm:pt modelId="{F1B6596F-3DB3-4001-B153-E911E8B23C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愛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97A8F227-A5C6-4787-BF61-11488695E8B2}" type="parTrans" cxnId="{C2E0A399-D362-477F-9034-506598CD10E9}">
      <dgm:prSet/>
      <dgm:spPr/>
    </dgm:pt>
    <dgm:pt modelId="{AF043F59-BEDC-430C-BEE4-EA1BF63EF0F1}" type="sibTrans" cxnId="{C2E0A399-D362-477F-9034-506598CD10E9}">
      <dgm:prSet/>
      <dgm:spPr/>
    </dgm:pt>
    <dgm:pt modelId="{69197049-8A7C-49F4-B4CB-2622A32B71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取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A2DDF960-E53C-4984-8A4E-98320F1AE3AB}" type="parTrans" cxnId="{6CD3C303-BDBD-4890-90A0-56BBBC7EC0B7}">
      <dgm:prSet/>
      <dgm:spPr/>
    </dgm:pt>
    <dgm:pt modelId="{9028377B-14C1-4ED6-8C92-154399C5D6B1}" type="sibTrans" cxnId="{6CD3C303-BDBD-4890-90A0-56BBBC7EC0B7}">
      <dgm:prSet/>
      <dgm:spPr/>
    </dgm:pt>
    <dgm:pt modelId="{AAF01EC1-A4CE-4E31-82E7-EC0F5F1C53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有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7740ED10-C058-49D3-A4D8-2E048E2E8F87}" type="parTrans" cxnId="{9682C78E-E63C-4D9B-9E69-0797FD4A4DF4}">
      <dgm:prSet/>
      <dgm:spPr/>
    </dgm:pt>
    <dgm:pt modelId="{71FCCC67-1ED1-4575-860C-4BD71102CE96}" type="sibTrans" cxnId="{9682C78E-E63C-4D9B-9E69-0797FD4A4DF4}">
      <dgm:prSet/>
      <dgm:spPr/>
    </dgm:pt>
    <dgm:pt modelId="{B67E95D5-4423-4D76-9FBE-4013A8DC61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生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D2E603CF-1828-4F54-AA20-506C8F0F3B95}" type="parTrans" cxnId="{6611024C-9979-4046-BE1D-363C49EBF20F}">
      <dgm:prSet/>
      <dgm:spPr/>
    </dgm:pt>
    <dgm:pt modelId="{CE1BE400-BAFF-4181-A877-CFF97182D984}" type="sibTrans" cxnId="{6611024C-9979-4046-BE1D-363C49EBF20F}">
      <dgm:prSet/>
      <dgm:spPr/>
    </dgm:pt>
    <dgm:pt modelId="{198CFD66-767E-4CC7-9BCC-F974A8E088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老死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DB7E50CC-DB25-4CFE-89C3-D83A2D5C6F9F}" type="parTrans" cxnId="{472EFC4E-88A0-4CD0-9BDD-EA78BE8510D9}">
      <dgm:prSet/>
      <dgm:spPr/>
    </dgm:pt>
    <dgm:pt modelId="{F07F5079-AFBF-4F3E-B823-957A826F0E4F}" type="sibTrans" cxnId="{472EFC4E-88A0-4CD0-9BDD-EA78BE8510D9}">
      <dgm:prSet/>
      <dgm:spPr/>
    </dgm:pt>
    <dgm:pt modelId="{54D045E3-8965-4138-B24C-EFE9A6EFE95F}" type="pres">
      <dgm:prSet presAssocID="{4BD55CD8-20F9-44B8-8B3E-87364DE0A7AC}" presName="cycle" presStyleCnt="0">
        <dgm:presLayoutVars>
          <dgm:dir/>
          <dgm:resizeHandles val="exact"/>
        </dgm:presLayoutVars>
      </dgm:prSet>
      <dgm:spPr/>
    </dgm:pt>
    <dgm:pt modelId="{8892EC36-18C9-47EF-BA08-84C2A14CAAE6}" type="pres">
      <dgm:prSet presAssocID="{E4CBDE4E-5955-452D-9765-B19770089C82}" presName="dummy" presStyleCnt="0"/>
      <dgm:spPr/>
    </dgm:pt>
    <dgm:pt modelId="{D45D6CCE-5F6C-45C5-A8F5-D9BA3C4CB954}" type="pres">
      <dgm:prSet presAssocID="{E4CBDE4E-5955-452D-9765-B19770089C82}" presName="node" presStyleLbl="revTx" presStyleIdx="0" presStyleCnt="12">
        <dgm:presLayoutVars>
          <dgm:bulletEnabled val="1"/>
        </dgm:presLayoutVars>
      </dgm:prSet>
      <dgm:spPr/>
    </dgm:pt>
    <dgm:pt modelId="{277804D7-FC41-45EE-A579-64CFFC6E60A6}" type="pres">
      <dgm:prSet presAssocID="{A3B3A0AC-B4B6-476B-9407-C0BEFD4D8FB2}" presName="sibTrans" presStyleLbl="node1" presStyleIdx="0" presStyleCnt="12"/>
      <dgm:spPr/>
    </dgm:pt>
    <dgm:pt modelId="{CEBECEAA-8E98-4CA5-A65D-38EEF085C4CA}" type="pres">
      <dgm:prSet presAssocID="{02DEA8B4-BAB4-4920-89D6-1638617A8175}" presName="dummy" presStyleCnt="0"/>
      <dgm:spPr/>
    </dgm:pt>
    <dgm:pt modelId="{64A18473-F5CD-45CA-9BB5-56A6C199046B}" type="pres">
      <dgm:prSet presAssocID="{02DEA8B4-BAB4-4920-89D6-1638617A8175}" presName="node" presStyleLbl="revTx" presStyleIdx="1" presStyleCnt="12">
        <dgm:presLayoutVars>
          <dgm:bulletEnabled val="1"/>
        </dgm:presLayoutVars>
      </dgm:prSet>
      <dgm:spPr/>
    </dgm:pt>
    <dgm:pt modelId="{568CA78E-EE6C-461B-9705-F68C0502E33C}" type="pres">
      <dgm:prSet presAssocID="{F8FBD995-FC5A-4606-9383-C8C14E704638}" presName="sibTrans" presStyleLbl="node1" presStyleIdx="1" presStyleCnt="12"/>
      <dgm:spPr/>
    </dgm:pt>
    <dgm:pt modelId="{39A581DE-3E38-4F4B-AB36-186AB17F785B}" type="pres">
      <dgm:prSet presAssocID="{84EBBFAF-779D-4139-A3DC-3AAAE6C7339E}" presName="dummy" presStyleCnt="0"/>
      <dgm:spPr/>
    </dgm:pt>
    <dgm:pt modelId="{6163CF42-067B-4366-9657-F535B695E34D}" type="pres">
      <dgm:prSet presAssocID="{84EBBFAF-779D-4139-A3DC-3AAAE6C7339E}" presName="node" presStyleLbl="revTx" presStyleIdx="2" presStyleCnt="12">
        <dgm:presLayoutVars>
          <dgm:bulletEnabled val="1"/>
        </dgm:presLayoutVars>
      </dgm:prSet>
      <dgm:spPr/>
    </dgm:pt>
    <dgm:pt modelId="{2501B311-283F-4E5E-9570-B5036853A854}" type="pres">
      <dgm:prSet presAssocID="{6E673247-E068-4DEF-A46C-C2629E4179C3}" presName="sibTrans" presStyleLbl="node1" presStyleIdx="2" presStyleCnt="12"/>
      <dgm:spPr/>
    </dgm:pt>
    <dgm:pt modelId="{16B5E85E-8379-42E1-8143-4F0AC2066C91}" type="pres">
      <dgm:prSet presAssocID="{BCE80EB9-1051-4390-8B36-EAC6B7689462}" presName="dummy" presStyleCnt="0"/>
      <dgm:spPr/>
    </dgm:pt>
    <dgm:pt modelId="{00C4FDD6-A518-4325-9260-6630E69335DC}" type="pres">
      <dgm:prSet presAssocID="{BCE80EB9-1051-4390-8B36-EAC6B7689462}" presName="node" presStyleLbl="revTx" presStyleIdx="3" presStyleCnt="12">
        <dgm:presLayoutVars>
          <dgm:bulletEnabled val="1"/>
        </dgm:presLayoutVars>
      </dgm:prSet>
      <dgm:spPr/>
    </dgm:pt>
    <dgm:pt modelId="{CF272EC4-DF2B-44D2-B82F-E3691064312C}" type="pres">
      <dgm:prSet presAssocID="{8C58CC39-E8A3-4329-860B-CD3E8D20B144}" presName="sibTrans" presStyleLbl="node1" presStyleIdx="3" presStyleCnt="12"/>
      <dgm:spPr/>
    </dgm:pt>
    <dgm:pt modelId="{BDB9A2A1-8EF8-422D-848F-72539746BBB5}" type="pres">
      <dgm:prSet presAssocID="{7BB1A205-D8D6-4B16-8BC0-556821AC8CD3}" presName="dummy" presStyleCnt="0"/>
      <dgm:spPr/>
    </dgm:pt>
    <dgm:pt modelId="{EE7A4C61-BDD4-45F0-B6D6-68FE5AA36FD7}" type="pres">
      <dgm:prSet presAssocID="{7BB1A205-D8D6-4B16-8BC0-556821AC8CD3}" presName="node" presStyleLbl="revTx" presStyleIdx="4" presStyleCnt="12">
        <dgm:presLayoutVars>
          <dgm:bulletEnabled val="1"/>
        </dgm:presLayoutVars>
      </dgm:prSet>
      <dgm:spPr/>
    </dgm:pt>
    <dgm:pt modelId="{81355669-EC2C-4473-99E5-B09AFB01725D}" type="pres">
      <dgm:prSet presAssocID="{2AB59995-59A9-42E9-A59F-40D7F305083A}" presName="sibTrans" presStyleLbl="node1" presStyleIdx="4" presStyleCnt="12"/>
      <dgm:spPr/>
    </dgm:pt>
    <dgm:pt modelId="{D4FB2835-9199-4269-AB01-0DF722F99839}" type="pres">
      <dgm:prSet presAssocID="{87CD994B-7210-4802-A697-95E2F45801B7}" presName="dummy" presStyleCnt="0"/>
      <dgm:spPr/>
    </dgm:pt>
    <dgm:pt modelId="{13644543-B85D-4FA1-B56E-E42A359E8608}" type="pres">
      <dgm:prSet presAssocID="{87CD994B-7210-4802-A697-95E2F45801B7}" presName="node" presStyleLbl="revTx" presStyleIdx="5" presStyleCnt="12">
        <dgm:presLayoutVars>
          <dgm:bulletEnabled val="1"/>
        </dgm:presLayoutVars>
      </dgm:prSet>
      <dgm:spPr/>
    </dgm:pt>
    <dgm:pt modelId="{CE739166-B7EB-48BC-B77A-FB6E503C7B6D}" type="pres">
      <dgm:prSet presAssocID="{46A29136-00F5-49CB-B958-E77753D30D57}" presName="sibTrans" presStyleLbl="node1" presStyleIdx="5" presStyleCnt="12"/>
      <dgm:spPr/>
    </dgm:pt>
    <dgm:pt modelId="{F5538E02-AFED-40B4-895F-01B28711A5D8}" type="pres">
      <dgm:prSet presAssocID="{C724F14C-EFD8-4BEB-915E-BCF20BDB50F9}" presName="dummy" presStyleCnt="0"/>
      <dgm:spPr/>
    </dgm:pt>
    <dgm:pt modelId="{E8F7234E-5707-47DE-B16D-2420C81176B8}" type="pres">
      <dgm:prSet presAssocID="{C724F14C-EFD8-4BEB-915E-BCF20BDB50F9}" presName="node" presStyleLbl="revTx" presStyleIdx="6" presStyleCnt="12">
        <dgm:presLayoutVars>
          <dgm:bulletEnabled val="1"/>
        </dgm:presLayoutVars>
      </dgm:prSet>
      <dgm:spPr/>
    </dgm:pt>
    <dgm:pt modelId="{8AA9350E-46F2-4770-B133-A2D05EAC5EAA}" type="pres">
      <dgm:prSet presAssocID="{94AF8AEE-CB21-4421-8595-614213C2D920}" presName="sibTrans" presStyleLbl="node1" presStyleIdx="6" presStyleCnt="12"/>
      <dgm:spPr/>
    </dgm:pt>
    <dgm:pt modelId="{278D8775-8817-419E-BABB-BFD1555CA672}" type="pres">
      <dgm:prSet presAssocID="{F1B6596F-3DB3-4001-B153-E911E8B23C65}" presName="dummy" presStyleCnt="0"/>
      <dgm:spPr/>
    </dgm:pt>
    <dgm:pt modelId="{0748617E-2436-489F-894D-62981448F41A}" type="pres">
      <dgm:prSet presAssocID="{F1B6596F-3DB3-4001-B153-E911E8B23C65}" presName="node" presStyleLbl="revTx" presStyleIdx="7" presStyleCnt="12">
        <dgm:presLayoutVars>
          <dgm:bulletEnabled val="1"/>
        </dgm:presLayoutVars>
      </dgm:prSet>
      <dgm:spPr/>
    </dgm:pt>
    <dgm:pt modelId="{3479CE0E-19CB-4C54-B4C7-4A28CE8CA768}" type="pres">
      <dgm:prSet presAssocID="{AF043F59-BEDC-430C-BEE4-EA1BF63EF0F1}" presName="sibTrans" presStyleLbl="node1" presStyleIdx="7" presStyleCnt="12"/>
      <dgm:spPr/>
    </dgm:pt>
    <dgm:pt modelId="{ACCDCEAE-0595-4849-B72A-425F13E398F1}" type="pres">
      <dgm:prSet presAssocID="{69197049-8A7C-49F4-B4CB-2622A32B7161}" presName="dummy" presStyleCnt="0"/>
      <dgm:spPr/>
    </dgm:pt>
    <dgm:pt modelId="{DB680DDB-C2BF-4FD6-8E41-7FD7F169B298}" type="pres">
      <dgm:prSet presAssocID="{69197049-8A7C-49F4-B4CB-2622A32B7161}" presName="node" presStyleLbl="revTx" presStyleIdx="8" presStyleCnt="12">
        <dgm:presLayoutVars>
          <dgm:bulletEnabled val="1"/>
        </dgm:presLayoutVars>
      </dgm:prSet>
      <dgm:spPr/>
    </dgm:pt>
    <dgm:pt modelId="{5F7755A8-7174-444C-BF02-C7B413A036DF}" type="pres">
      <dgm:prSet presAssocID="{9028377B-14C1-4ED6-8C92-154399C5D6B1}" presName="sibTrans" presStyleLbl="node1" presStyleIdx="8" presStyleCnt="12"/>
      <dgm:spPr/>
    </dgm:pt>
    <dgm:pt modelId="{AE916D96-58EB-4B29-AC59-A709FF24F79F}" type="pres">
      <dgm:prSet presAssocID="{AAF01EC1-A4CE-4E31-82E7-EC0F5F1C53EE}" presName="dummy" presStyleCnt="0"/>
      <dgm:spPr/>
    </dgm:pt>
    <dgm:pt modelId="{869F4665-1F93-4C95-B47A-E1EFEBAA077C}" type="pres">
      <dgm:prSet presAssocID="{AAF01EC1-A4CE-4E31-82E7-EC0F5F1C53EE}" presName="node" presStyleLbl="revTx" presStyleIdx="9" presStyleCnt="12">
        <dgm:presLayoutVars>
          <dgm:bulletEnabled val="1"/>
        </dgm:presLayoutVars>
      </dgm:prSet>
      <dgm:spPr/>
    </dgm:pt>
    <dgm:pt modelId="{2B74AE06-5278-4DB2-8F96-B747FCA52EA3}" type="pres">
      <dgm:prSet presAssocID="{71FCCC67-1ED1-4575-860C-4BD71102CE96}" presName="sibTrans" presStyleLbl="node1" presStyleIdx="9" presStyleCnt="12"/>
      <dgm:spPr/>
    </dgm:pt>
    <dgm:pt modelId="{C197553B-872C-42BF-8148-BD796C0324A9}" type="pres">
      <dgm:prSet presAssocID="{B67E95D5-4423-4D76-9FBE-4013A8DC61CE}" presName="dummy" presStyleCnt="0"/>
      <dgm:spPr/>
    </dgm:pt>
    <dgm:pt modelId="{D36D673D-F6CC-4394-93DD-FD78043E84A7}" type="pres">
      <dgm:prSet presAssocID="{B67E95D5-4423-4D76-9FBE-4013A8DC61CE}" presName="node" presStyleLbl="revTx" presStyleIdx="10" presStyleCnt="12">
        <dgm:presLayoutVars>
          <dgm:bulletEnabled val="1"/>
        </dgm:presLayoutVars>
      </dgm:prSet>
      <dgm:spPr/>
    </dgm:pt>
    <dgm:pt modelId="{6D7C6804-8ECE-4310-A9B7-6221E20D0F5A}" type="pres">
      <dgm:prSet presAssocID="{CE1BE400-BAFF-4181-A877-CFF97182D984}" presName="sibTrans" presStyleLbl="node1" presStyleIdx="10" presStyleCnt="12"/>
      <dgm:spPr/>
    </dgm:pt>
    <dgm:pt modelId="{52F3AF1F-D56D-4D75-B0DE-097B44BFC09A}" type="pres">
      <dgm:prSet presAssocID="{198CFD66-767E-4CC7-9BCC-F974A8E088C4}" presName="dummy" presStyleCnt="0"/>
      <dgm:spPr/>
    </dgm:pt>
    <dgm:pt modelId="{F8DA407F-4BF6-4139-BD96-FA46206E37F9}" type="pres">
      <dgm:prSet presAssocID="{198CFD66-767E-4CC7-9BCC-F974A8E088C4}" presName="node" presStyleLbl="revTx" presStyleIdx="11" presStyleCnt="12">
        <dgm:presLayoutVars>
          <dgm:bulletEnabled val="1"/>
        </dgm:presLayoutVars>
      </dgm:prSet>
      <dgm:spPr/>
    </dgm:pt>
    <dgm:pt modelId="{F84D91EF-8096-47EC-9F92-B525E965D30B}" type="pres">
      <dgm:prSet presAssocID="{F07F5079-AFBF-4F3E-B823-957A826F0E4F}" presName="sibTrans" presStyleLbl="node1" presStyleIdx="11" presStyleCnt="12"/>
      <dgm:spPr/>
    </dgm:pt>
  </dgm:ptLst>
  <dgm:cxnLst>
    <dgm:cxn modelId="{B2C3FF65-6E4E-49CF-8049-1540C91BB919}" srcId="{4BD55CD8-20F9-44B8-8B3E-87364DE0A7AC}" destId="{84EBBFAF-779D-4139-A3DC-3AAAE6C7339E}" srcOrd="2" destOrd="0" parTransId="{02E35B32-147C-4437-BFC9-8ECBC0E456F7}" sibTransId="{6E673247-E068-4DEF-A46C-C2629E4179C3}"/>
    <dgm:cxn modelId="{8A8CD041-6002-43AD-9455-8D0C620C82BC}" type="presOf" srcId="{94AF8AEE-CB21-4421-8595-614213C2D920}" destId="{8AA9350E-46F2-4770-B133-A2D05EAC5EAA}" srcOrd="0" destOrd="0" presId="urn:microsoft.com/office/officeart/2005/8/layout/cycle1"/>
    <dgm:cxn modelId="{C2E0A399-D362-477F-9034-506598CD10E9}" srcId="{4BD55CD8-20F9-44B8-8B3E-87364DE0A7AC}" destId="{F1B6596F-3DB3-4001-B153-E911E8B23C65}" srcOrd="7" destOrd="0" parTransId="{97A8F227-A5C6-4787-BF61-11488695E8B2}" sibTransId="{AF043F59-BEDC-430C-BEE4-EA1BF63EF0F1}"/>
    <dgm:cxn modelId="{1A69C070-F622-4C20-917C-BF4DF9AFF8E3}" type="presOf" srcId="{F1B6596F-3DB3-4001-B153-E911E8B23C65}" destId="{0748617E-2436-489F-894D-62981448F41A}" srcOrd="0" destOrd="0" presId="urn:microsoft.com/office/officeart/2005/8/layout/cycle1"/>
    <dgm:cxn modelId="{B301938F-7465-4D9E-A45D-D798E48842B6}" type="presOf" srcId="{C724F14C-EFD8-4BEB-915E-BCF20BDB50F9}" destId="{E8F7234E-5707-47DE-B16D-2420C81176B8}" srcOrd="0" destOrd="0" presId="urn:microsoft.com/office/officeart/2005/8/layout/cycle1"/>
    <dgm:cxn modelId="{551BE0E5-9316-4DC5-A8D1-3071E552BDB6}" type="presOf" srcId="{E4CBDE4E-5955-452D-9765-B19770089C82}" destId="{D45D6CCE-5F6C-45C5-A8F5-D9BA3C4CB954}" srcOrd="0" destOrd="0" presId="urn:microsoft.com/office/officeart/2005/8/layout/cycle1"/>
    <dgm:cxn modelId="{A7BC0728-C936-4391-A283-B8BBECF89EAE}" type="presOf" srcId="{AAF01EC1-A4CE-4E31-82E7-EC0F5F1C53EE}" destId="{869F4665-1F93-4C95-B47A-E1EFEBAA077C}" srcOrd="0" destOrd="0" presId="urn:microsoft.com/office/officeart/2005/8/layout/cycle1"/>
    <dgm:cxn modelId="{472EFC4E-88A0-4CD0-9BDD-EA78BE8510D9}" srcId="{4BD55CD8-20F9-44B8-8B3E-87364DE0A7AC}" destId="{198CFD66-767E-4CC7-9BCC-F974A8E088C4}" srcOrd="11" destOrd="0" parTransId="{DB7E50CC-DB25-4CFE-89C3-D83A2D5C6F9F}" sibTransId="{F07F5079-AFBF-4F3E-B823-957A826F0E4F}"/>
    <dgm:cxn modelId="{F1D98CB5-98FF-421B-936E-9207C18FAE31}" type="presOf" srcId="{69197049-8A7C-49F4-B4CB-2622A32B7161}" destId="{DB680DDB-C2BF-4FD6-8E41-7FD7F169B298}" srcOrd="0" destOrd="0" presId="urn:microsoft.com/office/officeart/2005/8/layout/cycle1"/>
    <dgm:cxn modelId="{275A4315-BB7E-4B96-A6CE-55C16F4820FC}" type="presOf" srcId="{4BD55CD8-20F9-44B8-8B3E-87364DE0A7AC}" destId="{54D045E3-8965-4138-B24C-EFE9A6EFE95F}" srcOrd="0" destOrd="0" presId="urn:microsoft.com/office/officeart/2005/8/layout/cycle1"/>
    <dgm:cxn modelId="{9682C78E-E63C-4D9B-9E69-0797FD4A4DF4}" srcId="{4BD55CD8-20F9-44B8-8B3E-87364DE0A7AC}" destId="{AAF01EC1-A4CE-4E31-82E7-EC0F5F1C53EE}" srcOrd="9" destOrd="0" parTransId="{7740ED10-C058-49D3-A4D8-2E048E2E8F87}" sibTransId="{71FCCC67-1ED1-4575-860C-4BD71102CE96}"/>
    <dgm:cxn modelId="{44F3204A-6597-476F-B66F-FD817456E82D}" type="presOf" srcId="{9028377B-14C1-4ED6-8C92-154399C5D6B1}" destId="{5F7755A8-7174-444C-BF02-C7B413A036DF}" srcOrd="0" destOrd="0" presId="urn:microsoft.com/office/officeart/2005/8/layout/cycle1"/>
    <dgm:cxn modelId="{87B636E7-7DBD-4724-84CB-21D0AB4AC4E7}" type="presOf" srcId="{84EBBFAF-779D-4139-A3DC-3AAAE6C7339E}" destId="{6163CF42-067B-4366-9657-F535B695E34D}" srcOrd="0" destOrd="0" presId="urn:microsoft.com/office/officeart/2005/8/layout/cycle1"/>
    <dgm:cxn modelId="{60B25494-8F66-4D7D-B3DF-DEF982EA6765}" srcId="{4BD55CD8-20F9-44B8-8B3E-87364DE0A7AC}" destId="{02DEA8B4-BAB4-4920-89D6-1638617A8175}" srcOrd="1" destOrd="0" parTransId="{96A90D68-4379-4BE4-B54D-35B83BDA821A}" sibTransId="{F8FBD995-FC5A-4606-9383-C8C14E704638}"/>
    <dgm:cxn modelId="{3EB03965-7350-4FD1-9BB8-B5DC510784C6}" type="presOf" srcId="{AF043F59-BEDC-430C-BEE4-EA1BF63EF0F1}" destId="{3479CE0E-19CB-4C54-B4C7-4A28CE8CA768}" srcOrd="0" destOrd="0" presId="urn:microsoft.com/office/officeart/2005/8/layout/cycle1"/>
    <dgm:cxn modelId="{8592E057-3F7A-457C-9B8F-E9E38CCBAB60}" type="presOf" srcId="{A3B3A0AC-B4B6-476B-9407-C0BEFD4D8FB2}" destId="{277804D7-FC41-45EE-A579-64CFFC6E60A6}" srcOrd="0" destOrd="0" presId="urn:microsoft.com/office/officeart/2005/8/layout/cycle1"/>
    <dgm:cxn modelId="{99FB340D-C647-4488-ADDB-7336F2DFCCFA}" type="presOf" srcId="{7BB1A205-D8D6-4B16-8BC0-556821AC8CD3}" destId="{EE7A4C61-BDD4-45F0-B6D6-68FE5AA36FD7}" srcOrd="0" destOrd="0" presId="urn:microsoft.com/office/officeart/2005/8/layout/cycle1"/>
    <dgm:cxn modelId="{1178F2E4-9BAE-4829-A631-FCAAFD86EDB7}" type="presOf" srcId="{87CD994B-7210-4802-A697-95E2F45801B7}" destId="{13644543-B85D-4FA1-B56E-E42A359E8608}" srcOrd="0" destOrd="0" presId="urn:microsoft.com/office/officeart/2005/8/layout/cycle1"/>
    <dgm:cxn modelId="{27A88B18-5797-4384-9F21-058A761C3ABD}" type="presOf" srcId="{B67E95D5-4423-4D76-9FBE-4013A8DC61CE}" destId="{D36D673D-F6CC-4394-93DD-FD78043E84A7}" srcOrd="0" destOrd="0" presId="urn:microsoft.com/office/officeart/2005/8/layout/cycle1"/>
    <dgm:cxn modelId="{B89DF5FF-F802-411D-9B1F-389428172D92}" srcId="{4BD55CD8-20F9-44B8-8B3E-87364DE0A7AC}" destId="{7BB1A205-D8D6-4B16-8BC0-556821AC8CD3}" srcOrd="4" destOrd="0" parTransId="{56121954-E74F-4188-98E7-BE6AD3720416}" sibTransId="{2AB59995-59A9-42E9-A59F-40D7F305083A}"/>
    <dgm:cxn modelId="{6CD3C303-BDBD-4890-90A0-56BBBC7EC0B7}" srcId="{4BD55CD8-20F9-44B8-8B3E-87364DE0A7AC}" destId="{69197049-8A7C-49F4-B4CB-2622A32B7161}" srcOrd="8" destOrd="0" parTransId="{A2DDF960-E53C-4984-8A4E-98320F1AE3AB}" sibTransId="{9028377B-14C1-4ED6-8C92-154399C5D6B1}"/>
    <dgm:cxn modelId="{408956C9-008F-4E6A-83F8-AAED6B82F530}" type="presOf" srcId="{BCE80EB9-1051-4390-8B36-EAC6B7689462}" destId="{00C4FDD6-A518-4325-9260-6630E69335DC}" srcOrd="0" destOrd="0" presId="urn:microsoft.com/office/officeart/2005/8/layout/cycle1"/>
    <dgm:cxn modelId="{F36393C0-011E-4118-A709-81AE1E35F44F}" type="presOf" srcId="{CE1BE400-BAFF-4181-A877-CFF97182D984}" destId="{6D7C6804-8ECE-4310-A9B7-6221E20D0F5A}" srcOrd="0" destOrd="0" presId="urn:microsoft.com/office/officeart/2005/8/layout/cycle1"/>
    <dgm:cxn modelId="{63C6B67D-6F31-4E2C-AF88-DE3DF3D98676}" type="presOf" srcId="{F8FBD995-FC5A-4606-9383-C8C14E704638}" destId="{568CA78E-EE6C-461B-9705-F68C0502E33C}" srcOrd="0" destOrd="0" presId="urn:microsoft.com/office/officeart/2005/8/layout/cycle1"/>
    <dgm:cxn modelId="{AFDDE58B-E4B9-4927-8661-F82F8F97DBDF}" srcId="{4BD55CD8-20F9-44B8-8B3E-87364DE0A7AC}" destId="{BCE80EB9-1051-4390-8B36-EAC6B7689462}" srcOrd="3" destOrd="0" parTransId="{B3AF8A37-8A83-472F-9B3F-1E76AC188866}" sibTransId="{8C58CC39-E8A3-4329-860B-CD3E8D20B144}"/>
    <dgm:cxn modelId="{F17168B8-007E-4528-9EB6-11EFDCCC598E}" type="presOf" srcId="{8C58CC39-E8A3-4329-860B-CD3E8D20B144}" destId="{CF272EC4-DF2B-44D2-B82F-E3691064312C}" srcOrd="0" destOrd="0" presId="urn:microsoft.com/office/officeart/2005/8/layout/cycle1"/>
    <dgm:cxn modelId="{1E747642-1F33-47B8-845D-7AE85A683731}" srcId="{4BD55CD8-20F9-44B8-8B3E-87364DE0A7AC}" destId="{87CD994B-7210-4802-A697-95E2F45801B7}" srcOrd="5" destOrd="0" parTransId="{F9CDB755-2DCE-4B4D-8163-499C9E389561}" sibTransId="{46A29136-00F5-49CB-B958-E77753D30D57}"/>
    <dgm:cxn modelId="{E516BFC3-9F94-4AE1-ACBA-E69108FACD5F}" type="presOf" srcId="{2AB59995-59A9-42E9-A59F-40D7F305083A}" destId="{81355669-EC2C-4473-99E5-B09AFB01725D}" srcOrd="0" destOrd="0" presId="urn:microsoft.com/office/officeart/2005/8/layout/cycle1"/>
    <dgm:cxn modelId="{10A3923F-FFCB-4982-A231-8B65F7CCB219}" srcId="{4BD55CD8-20F9-44B8-8B3E-87364DE0A7AC}" destId="{E4CBDE4E-5955-452D-9765-B19770089C82}" srcOrd="0" destOrd="0" parTransId="{A1B2148F-BAE6-4D77-A070-870C9C0985BC}" sibTransId="{A3B3A0AC-B4B6-476B-9407-C0BEFD4D8FB2}"/>
    <dgm:cxn modelId="{6611024C-9979-4046-BE1D-363C49EBF20F}" srcId="{4BD55CD8-20F9-44B8-8B3E-87364DE0A7AC}" destId="{B67E95D5-4423-4D76-9FBE-4013A8DC61CE}" srcOrd="10" destOrd="0" parTransId="{D2E603CF-1828-4F54-AA20-506C8F0F3B95}" sibTransId="{CE1BE400-BAFF-4181-A877-CFF97182D984}"/>
    <dgm:cxn modelId="{D1DF599F-C946-4D64-9612-CD89F87DC919}" type="presOf" srcId="{198CFD66-767E-4CC7-9BCC-F974A8E088C4}" destId="{F8DA407F-4BF6-4139-BD96-FA46206E37F9}" srcOrd="0" destOrd="0" presId="urn:microsoft.com/office/officeart/2005/8/layout/cycle1"/>
    <dgm:cxn modelId="{6AC42D86-C21B-450B-8033-0D0F188E99FE}" srcId="{4BD55CD8-20F9-44B8-8B3E-87364DE0A7AC}" destId="{C724F14C-EFD8-4BEB-915E-BCF20BDB50F9}" srcOrd="6" destOrd="0" parTransId="{E61CD323-9268-4AC4-9DAD-F6ABAEAE920C}" sibTransId="{94AF8AEE-CB21-4421-8595-614213C2D920}"/>
    <dgm:cxn modelId="{B0E4B325-BD39-4C13-A248-F37DAB236EB2}" type="presOf" srcId="{46A29136-00F5-49CB-B958-E77753D30D57}" destId="{CE739166-B7EB-48BC-B77A-FB6E503C7B6D}" srcOrd="0" destOrd="0" presId="urn:microsoft.com/office/officeart/2005/8/layout/cycle1"/>
    <dgm:cxn modelId="{270B31F3-B2C6-4B38-B69F-729E5D5E9A2F}" type="presOf" srcId="{02DEA8B4-BAB4-4920-89D6-1638617A8175}" destId="{64A18473-F5CD-45CA-9BB5-56A6C199046B}" srcOrd="0" destOrd="0" presId="urn:microsoft.com/office/officeart/2005/8/layout/cycle1"/>
    <dgm:cxn modelId="{2C2715AD-D1AB-4744-829C-FCCE7E55DB54}" type="presOf" srcId="{6E673247-E068-4DEF-A46C-C2629E4179C3}" destId="{2501B311-283F-4E5E-9570-B5036853A854}" srcOrd="0" destOrd="0" presId="urn:microsoft.com/office/officeart/2005/8/layout/cycle1"/>
    <dgm:cxn modelId="{04E5477A-CACA-499E-91DC-E19DDDC7D3EA}" type="presOf" srcId="{F07F5079-AFBF-4F3E-B823-957A826F0E4F}" destId="{F84D91EF-8096-47EC-9F92-B525E965D30B}" srcOrd="0" destOrd="0" presId="urn:microsoft.com/office/officeart/2005/8/layout/cycle1"/>
    <dgm:cxn modelId="{5C82C4D7-E4E1-4A01-8D58-88EC9211AC56}" type="presOf" srcId="{71FCCC67-1ED1-4575-860C-4BD71102CE96}" destId="{2B74AE06-5278-4DB2-8F96-B747FCA52EA3}" srcOrd="0" destOrd="0" presId="urn:microsoft.com/office/officeart/2005/8/layout/cycle1"/>
    <dgm:cxn modelId="{9ECE5DCA-5D8B-4F04-9D40-AB16310A6808}" type="presParOf" srcId="{54D045E3-8965-4138-B24C-EFE9A6EFE95F}" destId="{8892EC36-18C9-47EF-BA08-84C2A14CAAE6}" srcOrd="0" destOrd="0" presId="urn:microsoft.com/office/officeart/2005/8/layout/cycle1"/>
    <dgm:cxn modelId="{1C2CD99D-45AE-443F-A55C-6088C81BCB75}" type="presParOf" srcId="{54D045E3-8965-4138-B24C-EFE9A6EFE95F}" destId="{D45D6CCE-5F6C-45C5-A8F5-D9BA3C4CB954}" srcOrd="1" destOrd="0" presId="urn:microsoft.com/office/officeart/2005/8/layout/cycle1"/>
    <dgm:cxn modelId="{3AF40409-6BB9-4593-82F6-168204A311A6}" type="presParOf" srcId="{54D045E3-8965-4138-B24C-EFE9A6EFE95F}" destId="{277804D7-FC41-45EE-A579-64CFFC6E60A6}" srcOrd="2" destOrd="0" presId="urn:microsoft.com/office/officeart/2005/8/layout/cycle1"/>
    <dgm:cxn modelId="{4A1CC802-49A1-476C-9B4F-E28CF387BB21}" type="presParOf" srcId="{54D045E3-8965-4138-B24C-EFE9A6EFE95F}" destId="{CEBECEAA-8E98-4CA5-A65D-38EEF085C4CA}" srcOrd="3" destOrd="0" presId="urn:microsoft.com/office/officeart/2005/8/layout/cycle1"/>
    <dgm:cxn modelId="{6CDFEEE7-09CA-426F-BAEE-6E6FDAB8E2CC}" type="presParOf" srcId="{54D045E3-8965-4138-B24C-EFE9A6EFE95F}" destId="{64A18473-F5CD-45CA-9BB5-56A6C199046B}" srcOrd="4" destOrd="0" presId="urn:microsoft.com/office/officeart/2005/8/layout/cycle1"/>
    <dgm:cxn modelId="{51F5D2C8-D118-4D28-AB92-02C1305DFB78}" type="presParOf" srcId="{54D045E3-8965-4138-B24C-EFE9A6EFE95F}" destId="{568CA78E-EE6C-461B-9705-F68C0502E33C}" srcOrd="5" destOrd="0" presId="urn:microsoft.com/office/officeart/2005/8/layout/cycle1"/>
    <dgm:cxn modelId="{60576E76-2C32-42AB-A840-4734C701D2D5}" type="presParOf" srcId="{54D045E3-8965-4138-B24C-EFE9A6EFE95F}" destId="{39A581DE-3E38-4F4B-AB36-186AB17F785B}" srcOrd="6" destOrd="0" presId="urn:microsoft.com/office/officeart/2005/8/layout/cycle1"/>
    <dgm:cxn modelId="{EFFB9DF0-F9E4-4718-8257-2DD213B768BF}" type="presParOf" srcId="{54D045E3-8965-4138-B24C-EFE9A6EFE95F}" destId="{6163CF42-067B-4366-9657-F535B695E34D}" srcOrd="7" destOrd="0" presId="urn:microsoft.com/office/officeart/2005/8/layout/cycle1"/>
    <dgm:cxn modelId="{B86F458E-8A1F-4EAB-A6E5-5FEBC5433792}" type="presParOf" srcId="{54D045E3-8965-4138-B24C-EFE9A6EFE95F}" destId="{2501B311-283F-4E5E-9570-B5036853A854}" srcOrd="8" destOrd="0" presId="urn:microsoft.com/office/officeart/2005/8/layout/cycle1"/>
    <dgm:cxn modelId="{847DC19F-47EA-4296-8DC2-249BFB773400}" type="presParOf" srcId="{54D045E3-8965-4138-B24C-EFE9A6EFE95F}" destId="{16B5E85E-8379-42E1-8143-4F0AC2066C91}" srcOrd="9" destOrd="0" presId="urn:microsoft.com/office/officeart/2005/8/layout/cycle1"/>
    <dgm:cxn modelId="{DEA8C7D7-6D8B-4ECA-9B82-0D7FFD73A630}" type="presParOf" srcId="{54D045E3-8965-4138-B24C-EFE9A6EFE95F}" destId="{00C4FDD6-A518-4325-9260-6630E69335DC}" srcOrd="10" destOrd="0" presId="urn:microsoft.com/office/officeart/2005/8/layout/cycle1"/>
    <dgm:cxn modelId="{E9C226F7-E106-459C-915C-2822BE2B8C1E}" type="presParOf" srcId="{54D045E3-8965-4138-B24C-EFE9A6EFE95F}" destId="{CF272EC4-DF2B-44D2-B82F-E3691064312C}" srcOrd="11" destOrd="0" presId="urn:microsoft.com/office/officeart/2005/8/layout/cycle1"/>
    <dgm:cxn modelId="{12D1B867-792F-4AA8-B4A0-93FCCEB4EE06}" type="presParOf" srcId="{54D045E3-8965-4138-B24C-EFE9A6EFE95F}" destId="{BDB9A2A1-8EF8-422D-848F-72539746BBB5}" srcOrd="12" destOrd="0" presId="urn:microsoft.com/office/officeart/2005/8/layout/cycle1"/>
    <dgm:cxn modelId="{3DAFD953-FCCC-4DB0-9535-72A8D032E3E4}" type="presParOf" srcId="{54D045E3-8965-4138-B24C-EFE9A6EFE95F}" destId="{EE7A4C61-BDD4-45F0-B6D6-68FE5AA36FD7}" srcOrd="13" destOrd="0" presId="urn:microsoft.com/office/officeart/2005/8/layout/cycle1"/>
    <dgm:cxn modelId="{C561D4F8-4ECC-4FB0-B265-FFA15235FC59}" type="presParOf" srcId="{54D045E3-8965-4138-B24C-EFE9A6EFE95F}" destId="{81355669-EC2C-4473-99E5-B09AFB01725D}" srcOrd="14" destOrd="0" presId="urn:microsoft.com/office/officeart/2005/8/layout/cycle1"/>
    <dgm:cxn modelId="{CC8678F6-6720-4326-8BA8-4812DBC926C9}" type="presParOf" srcId="{54D045E3-8965-4138-B24C-EFE9A6EFE95F}" destId="{D4FB2835-9199-4269-AB01-0DF722F99839}" srcOrd="15" destOrd="0" presId="urn:microsoft.com/office/officeart/2005/8/layout/cycle1"/>
    <dgm:cxn modelId="{5A02A82F-CF46-4D60-8FAB-D60589047EDC}" type="presParOf" srcId="{54D045E3-8965-4138-B24C-EFE9A6EFE95F}" destId="{13644543-B85D-4FA1-B56E-E42A359E8608}" srcOrd="16" destOrd="0" presId="urn:microsoft.com/office/officeart/2005/8/layout/cycle1"/>
    <dgm:cxn modelId="{E15AEDDF-7C85-4378-98D1-7C06D45270FB}" type="presParOf" srcId="{54D045E3-8965-4138-B24C-EFE9A6EFE95F}" destId="{CE739166-B7EB-48BC-B77A-FB6E503C7B6D}" srcOrd="17" destOrd="0" presId="urn:microsoft.com/office/officeart/2005/8/layout/cycle1"/>
    <dgm:cxn modelId="{582C4F75-863A-43C7-9B05-AA7833E3D0AC}" type="presParOf" srcId="{54D045E3-8965-4138-B24C-EFE9A6EFE95F}" destId="{F5538E02-AFED-40B4-895F-01B28711A5D8}" srcOrd="18" destOrd="0" presId="urn:microsoft.com/office/officeart/2005/8/layout/cycle1"/>
    <dgm:cxn modelId="{4DE69280-49C7-45F8-9AC4-7C77078317EB}" type="presParOf" srcId="{54D045E3-8965-4138-B24C-EFE9A6EFE95F}" destId="{E8F7234E-5707-47DE-B16D-2420C81176B8}" srcOrd="19" destOrd="0" presId="urn:microsoft.com/office/officeart/2005/8/layout/cycle1"/>
    <dgm:cxn modelId="{27117CDA-DF92-4B1C-9B3D-7DAACC19B082}" type="presParOf" srcId="{54D045E3-8965-4138-B24C-EFE9A6EFE95F}" destId="{8AA9350E-46F2-4770-B133-A2D05EAC5EAA}" srcOrd="20" destOrd="0" presId="urn:microsoft.com/office/officeart/2005/8/layout/cycle1"/>
    <dgm:cxn modelId="{53B00BAF-7785-4DEE-9D28-5BBAE327156E}" type="presParOf" srcId="{54D045E3-8965-4138-B24C-EFE9A6EFE95F}" destId="{278D8775-8817-419E-BABB-BFD1555CA672}" srcOrd="21" destOrd="0" presId="urn:microsoft.com/office/officeart/2005/8/layout/cycle1"/>
    <dgm:cxn modelId="{8626DF35-DE09-41D5-881E-A0F7715955B6}" type="presParOf" srcId="{54D045E3-8965-4138-B24C-EFE9A6EFE95F}" destId="{0748617E-2436-489F-894D-62981448F41A}" srcOrd="22" destOrd="0" presId="urn:microsoft.com/office/officeart/2005/8/layout/cycle1"/>
    <dgm:cxn modelId="{735D64B5-FDA1-4D83-B6A3-DCC1C11BBA66}" type="presParOf" srcId="{54D045E3-8965-4138-B24C-EFE9A6EFE95F}" destId="{3479CE0E-19CB-4C54-B4C7-4A28CE8CA768}" srcOrd="23" destOrd="0" presId="urn:microsoft.com/office/officeart/2005/8/layout/cycle1"/>
    <dgm:cxn modelId="{24D9E8B2-090F-4EE2-9A77-DB978773E008}" type="presParOf" srcId="{54D045E3-8965-4138-B24C-EFE9A6EFE95F}" destId="{ACCDCEAE-0595-4849-B72A-425F13E398F1}" srcOrd="24" destOrd="0" presId="urn:microsoft.com/office/officeart/2005/8/layout/cycle1"/>
    <dgm:cxn modelId="{F9B6BD10-636C-4BE8-B54E-2EB4900ADAC2}" type="presParOf" srcId="{54D045E3-8965-4138-B24C-EFE9A6EFE95F}" destId="{DB680DDB-C2BF-4FD6-8E41-7FD7F169B298}" srcOrd="25" destOrd="0" presId="urn:microsoft.com/office/officeart/2005/8/layout/cycle1"/>
    <dgm:cxn modelId="{DE1DBFCE-75FF-42D4-A8A0-5D8BD63E829F}" type="presParOf" srcId="{54D045E3-8965-4138-B24C-EFE9A6EFE95F}" destId="{5F7755A8-7174-444C-BF02-C7B413A036DF}" srcOrd="26" destOrd="0" presId="urn:microsoft.com/office/officeart/2005/8/layout/cycle1"/>
    <dgm:cxn modelId="{65F69BC2-0966-4010-BBEA-5A8CF40D2232}" type="presParOf" srcId="{54D045E3-8965-4138-B24C-EFE9A6EFE95F}" destId="{AE916D96-58EB-4B29-AC59-A709FF24F79F}" srcOrd="27" destOrd="0" presId="urn:microsoft.com/office/officeart/2005/8/layout/cycle1"/>
    <dgm:cxn modelId="{5C0CA3E2-F692-44D7-9FCB-0BD59ABF44DE}" type="presParOf" srcId="{54D045E3-8965-4138-B24C-EFE9A6EFE95F}" destId="{869F4665-1F93-4C95-B47A-E1EFEBAA077C}" srcOrd="28" destOrd="0" presId="urn:microsoft.com/office/officeart/2005/8/layout/cycle1"/>
    <dgm:cxn modelId="{58EEF5CD-CBCB-47E3-9DC7-F47452A7F745}" type="presParOf" srcId="{54D045E3-8965-4138-B24C-EFE9A6EFE95F}" destId="{2B74AE06-5278-4DB2-8F96-B747FCA52EA3}" srcOrd="29" destOrd="0" presId="urn:microsoft.com/office/officeart/2005/8/layout/cycle1"/>
    <dgm:cxn modelId="{F8002A26-A16D-4A6D-99DB-C23DAD670B97}" type="presParOf" srcId="{54D045E3-8965-4138-B24C-EFE9A6EFE95F}" destId="{C197553B-872C-42BF-8148-BD796C0324A9}" srcOrd="30" destOrd="0" presId="urn:microsoft.com/office/officeart/2005/8/layout/cycle1"/>
    <dgm:cxn modelId="{04E7406F-784E-4DA7-9EF4-FD1003676ED3}" type="presParOf" srcId="{54D045E3-8965-4138-B24C-EFE9A6EFE95F}" destId="{D36D673D-F6CC-4394-93DD-FD78043E84A7}" srcOrd="31" destOrd="0" presId="urn:microsoft.com/office/officeart/2005/8/layout/cycle1"/>
    <dgm:cxn modelId="{E93ADFED-2D43-4154-BA23-049373C28970}" type="presParOf" srcId="{54D045E3-8965-4138-B24C-EFE9A6EFE95F}" destId="{6D7C6804-8ECE-4310-A9B7-6221E20D0F5A}" srcOrd="32" destOrd="0" presId="urn:microsoft.com/office/officeart/2005/8/layout/cycle1"/>
    <dgm:cxn modelId="{11E67C01-E524-42B8-92D8-C8A5CFC72ECE}" type="presParOf" srcId="{54D045E3-8965-4138-B24C-EFE9A6EFE95F}" destId="{52F3AF1F-D56D-4D75-B0DE-097B44BFC09A}" srcOrd="33" destOrd="0" presId="urn:microsoft.com/office/officeart/2005/8/layout/cycle1"/>
    <dgm:cxn modelId="{C15E6421-0937-442A-BE8A-B3FE79BBE03B}" type="presParOf" srcId="{54D045E3-8965-4138-B24C-EFE9A6EFE95F}" destId="{F8DA407F-4BF6-4139-BD96-FA46206E37F9}" srcOrd="34" destOrd="0" presId="urn:microsoft.com/office/officeart/2005/8/layout/cycle1"/>
    <dgm:cxn modelId="{85DC0BA4-0E08-4823-B807-0B3755D69A6D}" type="presParOf" srcId="{54D045E3-8965-4138-B24C-EFE9A6EFE95F}" destId="{F84D91EF-8096-47EC-9F92-B525E965D30B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187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78253A-144C-401E-A86B-EA48EA2AD49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4064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83D77-0A78-4ED8-8EB0-F3F4D8382B7B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3AD9C-158B-466F-9172-B8C41B38F4E2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F950C-1D00-4CDD-AD8E-5DC7CA44EAA6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272C-193C-43C7-A3EE-A67AB43C7D14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A3A5D-6B8D-414E-A155-52013D70FFA5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6555C-B4A2-42C2-96D3-33A195704C41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4BEEF-7DD2-4A87-B6A8-C981EB5B51D5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86915-EB08-459C-A421-9121D872BEDA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CDB43-BB27-4031-8C90-838748B07799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232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32C7A-0ED7-4FBB-BD1E-3ADB97E1AA9B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8974C-9077-49FD-8656-F931318FC288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3FD61-57E2-4351-9129-235F74D9D73A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9B2F0-4527-45B1-A0E9-6FF550A19EF9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245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33598-CC33-46BB-AADC-013FDBE190CB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247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9F8709-F45A-4643-B985-1F78A72D583E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249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8226D-FE5F-4134-9967-B35677D8EB5F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243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CEF81-B0D6-4D85-91D5-07B4AEEB92ED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D06FC-456E-4084-9BC9-AA836823B4E9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E33A1-96D0-4086-AED2-426A8C254057}" type="slidenum">
              <a:rPr lang="zh-TW" altLang="en-US"/>
              <a:pPr/>
              <a:t>26</a:t>
            </a:fld>
            <a:endParaRPr lang="en-US" altLang="zh-TW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9CBB2-EA42-4C50-8E26-E2B8E1693850}" type="slidenum">
              <a:rPr lang="zh-TW" altLang="en-US"/>
              <a:pPr/>
              <a:t>27</a:t>
            </a:fld>
            <a:endParaRPr lang="en-US" altLang="zh-TW"/>
          </a:p>
        </p:txBody>
      </p:sp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0C1FD-59FF-4F66-8B39-1403699520F9}" type="slidenum">
              <a:rPr lang="zh-TW" altLang="en-US"/>
              <a:pPr/>
              <a:t>28</a:t>
            </a:fld>
            <a:endParaRPr lang="en-US" altLang="zh-TW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90493-A763-4AB9-8C9E-2FFC7BC2C8D2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200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FBA13-8344-4EC8-8D01-4EAE8E3AD82C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 anchor="b"/>
          <a:lstStyle>
            <a:lvl1pPr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5800" indent="-263525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5688" indent="-211138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6375" indent="-209550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898650" indent="-211138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558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8130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2702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7274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D5F8B3E6-5BE2-4462-8911-76E24969AD48}" type="slidenum">
              <a:rPr lang="en-US" altLang="zh-TW" sz="1300">
                <a:ea typeface="新細明體" pitchFamily="18" charset="-120"/>
              </a:rPr>
              <a:pPr algn="r"/>
              <a:t>3</a:t>
            </a:fld>
            <a:endParaRPr lang="en-US" altLang="zh-TW" sz="1300">
              <a:ea typeface="新細明體" pitchFamily="18" charset="-120"/>
            </a:endParaRPr>
          </a:p>
        </p:txBody>
      </p:sp>
      <p:sp>
        <p:nvSpPr>
          <p:cNvPr id="1904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5675" y="685800"/>
            <a:ext cx="4948238" cy="3427413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04" tIns="45703" rIns="91404" bIns="45703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3158A-D39E-4A46-B052-DD665B214722}" type="slidenum">
              <a:rPr lang="zh-TW" altLang="en-US"/>
              <a:pPr/>
              <a:t>30</a:t>
            </a:fld>
            <a:endParaRPr lang="en-US" altLang="zh-TW"/>
          </a:p>
        </p:txBody>
      </p:sp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A87D7-012A-4C60-87AA-C2B46D0E454E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206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E6324-DD8C-4394-B6B2-C14EA736BFB3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147E2-B614-42FF-BF5A-BECB70C2B41F}" type="slidenum">
              <a:rPr lang="zh-TW" altLang="en-US"/>
              <a:pPr/>
              <a:t>33</a:t>
            </a:fld>
            <a:endParaRPr lang="en-US" altLang="zh-TW"/>
          </a:p>
        </p:txBody>
      </p:sp>
      <p:sp>
        <p:nvSpPr>
          <p:cNvPr id="208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5B1DA-3797-426E-A466-4DE1ECDF1987}" type="slidenum">
              <a:rPr lang="zh-TW" altLang="en-US"/>
              <a:pPr/>
              <a:t>34</a:t>
            </a:fld>
            <a:endParaRPr lang="en-US" altLang="zh-TW"/>
          </a:p>
        </p:txBody>
      </p:sp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69C72-69DA-421F-9638-6C78A69D0DA3}" type="slidenum">
              <a:rPr lang="zh-TW" altLang="en-US"/>
              <a:pPr/>
              <a:t>35</a:t>
            </a:fld>
            <a:endParaRPr lang="en-US" altLang="zh-TW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CF53D-65BB-4065-83AC-02FA701CDA48}" type="slidenum">
              <a:rPr lang="zh-TW" altLang="en-US"/>
              <a:pPr/>
              <a:t>36</a:t>
            </a:fld>
            <a:endParaRPr lang="en-US" altLang="zh-TW"/>
          </a:p>
        </p:txBody>
      </p:sp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 anchor="b"/>
          <a:lstStyle>
            <a:lvl1pPr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5800" indent="-263525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5688" indent="-211138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6375" indent="-209550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898650" indent="-211138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558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8130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2702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7274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4245AC60-CC69-45C4-A8A6-1F400A01D16C}" type="slidenum">
              <a:rPr lang="en-US" altLang="zh-TW" sz="1300">
                <a:ea typeface="新細明體" pitchFamily="18" charset="-120"/>
              </a:rPr>
              <a:pPr algn="r"/>
              <a:t>36</a:t>
            </a:fld>
            <a:endParaRPr lang="en-US" altLang="zh-TW" sz="1300">
              <a:ea typeface="新細明體" pitchFamily="18" charset="-120"/>
            </a:endParaRPr>
          </a:p>
        </p:txBody>
      </p:sp>
      <p:sp>
        <p:nvSpPr>
          <p:cNvPr id="1945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5675" y="685800"/>
            <a:ext cx="4948238" cy="3427413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04" tIns="45703" rIns="91404" bIns="45703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CC0DC-3E11-4F28-8E5D-50800F16F782}" type="slidenum">
              <a:rPr lang="zh-TW" altLang="en-US"/>
              <a:pPr/>
              <a:t>37</a:t>
            </a:fld>
            <a:endParaRPr lang="en-US" altLang="zh-TW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BB5AE-FE3C-4ED2-9F3A-356045695AE8}" type="slidenum">
              <a:rPr lang="zh-TW" altLang="en-US"/>
              <a:pPr/>
              <a:t>38</a:t>
            </a:fld>
            <a:endParaRPr lang="en-US" altLang="zh-TW"/>
          </a:p>
        </p:txBody>
      </p:sp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 anchor="b"/>
          <a:lstStyle>
            <a:lvl1pPr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5800" indent="-263525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5688" indent="-211138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6375" indent="-209550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898650" indent="-211138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558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8130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2702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7274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824FD2DF-B31A-48AB-8ADF-9B1BB7A857A4}" type="slidenum">
              <a:rPr lang="en-US" altLang="zh-TW" sz="1300">
                <a:ea typeface="新細明體" pitchFamily="18" charset="-120"/>
              </a:rPr>
              <a:pPr algn="r"/>
              <a:t>38</a:t>
            </a:fld>
            <a:endParaRPr lang="en-US" altLang="zh-TW" sz="1300">
              <a:ea typeface="新細明體" pitchFamily="18" charset="-120"/>
            </a:endParaRPr>
          </a:p>
        </p:txBody>
      </p:sp>
      <p:sp>
        <p:nvSpPr>
          <p:cNvPr id="1986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5675" y="685800"/>
            <a:ext cx="4948238" cy="3427413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04" tIns="45703" rIns="91404" bIns="45703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21F71-14F9-41FE-B952-E2F66E2E14B1}" type="slidenum">
              <a:rPr lang="zh-TW" altLang="en-US"/>
              <a:pPr/>
              <a:t>39</a:t>
            </a:fld>
            <a:endParaRPr lang="en-US" altLang="zh-TW"/>
          </a:p>
        </p:txBody>
      </p:sp>
      <p:sp>
        <p:nvSpPr>
          <p:cNvPr id="251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4474F-7417-40F8-BB14-156132BBDB54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667C6-DCDA-4C2A-B671-7D4976BDE5D5}" type="slidenum">
              <a:rPr lang="zh-TW" altLang="en-US"/>
              <a:pPr/>
              <a:t>40</a:t>
            </a:fld>
            <a:endParaRPr lang="en-US" altLang="zh-TW"/>
          </a:p>
        </p:txBody>
      </p:sp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 anchor="b"/>
          <a:lstStyle>
            <a:lvl1pPr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5800" indent="-263525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5688" indent="-211138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6375" indent="-209550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898650" indent="-211138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558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8130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2702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7274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56E46E06-153F-49F0-903B-828AF5ACF438}" type="slidenum">
              <a:rPr lang="en-US" altLang="zh-TW" sz="1300">
                <a:ea typeface="新細明體" pitchFamily="18" charset="-120"/>
              </a:rPr>
              <a:pPr algn="r"/>
              <a:t>40</a:t>
            </a:fld>
            <a:endParaRPr lang="en-US" altLang="zh-TW" sz="1300">
              <a:ea typeface="新細明體" pitchFamily="18" charset="-120"/>
            </a:endParaRPr>
          </a:p>
        </p:txBody>
      </p:sp>
      <p:sp>
        <p:nvSpPr>
          <p:cNvPr id="1884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8850" y="685800"/>
            <a:ext cx="4948238" cy="3427413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04" tIns="45703" rIns="91404" bIns="45703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213AE-E934-471C-8F91-43C61FF0AFFE}" type="slidenum">
              <a:rPr lang="zh-TW" altLang="en-US"/>
              <a:pPr/>
              <a:t>41</a:t>
            </a:fld>
            <a:endParaRPr lang="en-US" altLang="zh-TW"/>
          </a:p>
        </p:txBody>
      </p:sp>
      <p:sp>
        <p:nvSpPr>
          <p:cNvPr id="253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A163E-A031-4778-B109-DB4C96A968CD}" type="slidenum">
              <a:rPr lang="zh-TW" altLang="en-US"/>
              <a:pPr/>
              <a:t>42</a:t>
            </a:fld>
            <a:endParaRPr lang="en-US" altLang="zh-TW"/>
          </a:p>
        </p:txBody>
      </p:sp>
      <p:sp>
        <p:nvSpPr>
          <p:cNvPr id="256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0D8B7-2867-495C-BFC3-D613ED9C6E12}" type="slidenum">
              <a:rPr lang="zh-TW" altLang="en-US"/>
              <a:pPr/>
              <a:t>43</a:t>
            </a:fld>
            <a:endParaRPr lang="en-US" altLang="zh-TW"/>
          </a:p>
        </p:txBody>
      </p:sp>
      <p:sp>
        <p:nvSpPr>
          <p:cNvPr id="235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23260-FB07-40BE-A332-4F686731A130}" type="slidenum">
              <a:rPr lang="zh-TW" altLang="en-US"/>
              <a:pPr/>
              <a:t>44</a:t>
            </a:fld>
            <a:endParaRPr lang="en-US" altLang="zh-TW"/>
          </a:p>
        </p:txBody>
      </p:sp>
      <p:sp>
        <p:nvSpPr>
          <p:cNvPr id="264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91B5A-7CAB-4611-BE21-CBA114D016B3}" type="slidenum">
              <a:rPr lang="zh-TW" altLang="en-US"/>
              <a:pPr/>
              <a:t>45</a:t>
            </a:fld>
            <a:endParaRPr lang="en-US" altLang="zh-TW"/>
          </a:p>
        </p:txBody>
      </p:sp>
      <p:sp>
        <p:nvSpPr>
          <p:cNvPr id="222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DDB7A-1BF2-474E-A010-33FF32E1B6B9}" type="slidenum">
              <a:rPr lang="zh-TW" altLang="en-US"/>
              <a:pPr/>
              <a:t>46</a:t>
            </a:fld>
            <a:endParaRPr lang="en-US" altLang="zh-TW"/>
          </a:p>
        </p:txBody>
      </p:sp>
      <p:sp>
        <p:nvSpPr>
          <p:cNvPr id="26624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 anchor="b"/>
          <a:lstStyle>
            <a:lvl1pPr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5800" indent="-263525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5688" indent="-211138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6375" indent="-209550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898650" indent="-211138" defTabSz="915988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558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8130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2702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727450" indent="-211138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8ABBD328-19E4-4D4B-B598-CCCC09C243F5}" type="slidenum">
              <a:rPr lang="en-US" altLang="zh-TW" sz="1300">
                <a:ea typeface="新細明體" pitchFamily="18" charset="-120"/>
              </a:rPr>
              <a:pPr algn="r"/>
              <a:t>46</a:t>
            </a:fld>
            <a:endParaRPr lang="en-US" altLang="zh-TW" sz="1300">
              <a:ea typeface="新細明體" pitchFamily="18" charset="-120"/>
            </a:endParaRPr>
          </a:p>
        </p:txBody>
      </p:sp>
      <p:sp>
        <p:nvSpPr>
          <p:cNvPr id="2662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5675" y="685800"/>
            <a:ext cx="4948238" cy="3427413"/>
          </a:xfrm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04" tIns="45703" rIns="91404" bIns="45703"/>
          <a:lstStyle/>
          <a:p>
            <a:r>
              <a:rPr lang="zh-TW" altLang="en-US"/>
              <a:t>積極語言</a:t>
            </a:r>
            <a:r>
              <a:rPr lang="en-US" altLang="zh-TW"/>
              <a:t>: (1)</a:t>
            </a:r>
            <a:r>
              <a:rPr lang="zh-TW" altLang="en-US"/>
              <a:t>有沒有好消息</a:t>
            </a:r>
            <a:r>
              <a:rPr lang="en-US" altLang="zh-TW"/>
              <a:t>…</a:t>
            </a:r>
            <a:r>
              <a:rPr lang="zh-TW" altLang="en-US"/>
              <a:t>就快有</a:t>
            </a:r>
            <a:r>
              <a:rPr lang="en-US" altLang="zh-TW"/>
              <a:t>(2)</a:t>
            </a:r>
            <a:r>
              <a:rPr lang="zh-TW" altLang="en-US"/>
              <a:t>盡量</a:t>
            </a:r>
            <a:r>
              <a:rPr lang="en-US" altLang="zh-TW"/>
              <a:t>vs</a:t>
            </a:r>
            <a:r>
              <a:rPr lang="zh-TW" altLang="en-US"/>
              <a:t>盡力</a:t>
            </a:r>
            <a:r>
              <a:rPr lang="en-US" altLang="zh-TW"/>
              <a:t>(3)</a:t>
            </a:r>
            <a:r>
              <a:rPr lang="zh-TW" altLang="en-US"/>
              <a:t>無希望</a:t>
            </a:r>
            <a:r>
              <a:rPr lang="en-US" altLang="zh-TW"/>
              <a:t>vs</a:t>
            </a:r>
            <a:r>
              <a:rPr lang="zh-TW" altLang="en-US"/>
              <a:t>有希望 </a:t>
            </a:r>
            <a:endParaRPr lang="en-US" altLang="zh-TW"/>
          </a:p>
          <a:p>
            <a:endParaRPr lang="zh-TW" altLang="zh-TW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97A2C-69EB-451E-B772-E57CED15BA97}" type="slidenum">
              <a:rPr lang="zh-TW" altLang="en-US"/>
              <a:pPr/>
              <a:t>47</a:t>
            </a:fld>
            <a:endParaRPr lang="en-US" altLang="zh-TW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168B8-8499-4535-A160-EF867C562DC9}" type="slidenum">
              <a:rPr lang="zh-TW" altLang="en-US"/>
              <a:pPr/>
              <a:t>48</a:t>
            </a:fld>
            <a:endParaRPr lang="en-US" altLang="zh-TW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6FD29-B90A-423B-B17A-9712D6526EB9}" type="slidenum">
              <a:rPr lang="zh-TW" altLang="en-US"/>
              <a:pPr/>
              <a:t>49</a:t>
            </a:fld>
            <a:endParaRPr lang="en-US" altLang="zh-TW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C86DD-2C0F-4A41-8666-E0F0BD3DA018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258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2FB4E-EE36-45A4-84D0-02FEE416A993}" type="slidenum">
              <a:rPr lang="zh-TW" altLang="en-US"/>
              <a:pPr/>
              <a:t>50</a:t>
            </a:fld>
            <a:endParaRPr lang="en-US" altLang="zh-TW"/>
          </a:p>
        </p:txBody>
      </p:sp>
      <p:sp>
        <p:nvSpPr>
          <p:cNvPr id="239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E28B8-66C7-45DD-8A45-72BC6284548A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260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36A69-F4C7-4275-8691-07FFF1BF842D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262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09F89-7E68-434B-9936-F3408D3E2DFF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226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9C01B-DFFE-468F-8030-92FBC76579F4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8" name="Picture 8" descr="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E6D86486-0F44-44BD-98CE-1110EBAAB0D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08145-5A9C-4952-99EC-8F641DF333E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72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0625" y="274638"/>
            <a:ext cx="18700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00" y="274638"/>
            <a:ext cx="54578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BAD33-AFEE-4F56-9F8E-16F36EC633E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103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19D3D-1C64-4198-988B-A3E9F12E3DF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802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0C73B-EA59-42C6-8136-4A7B631A39D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294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00" y="1600200"/>
            <a:ext cx="3663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6750" y="1600200"/>
            <a:ext cx="3663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57367-2652-402B-AD7A-A3DB09B2CA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913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61203-51F5-41AC-B98D-2EEE272659C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62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511D7-6BD2-4AB8-81F3-0E476148972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43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E6CFB-2C5E-4392-8EE1-4A3B2BEE21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667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82CC8-6C55-405A-9A72-8514C046497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983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1089F-DFC8-4CA1-9B6F-38403DECEA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789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274638"/>
            <a:ext cx="7480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1600200"/>
            <a:ext cx="7480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F0A144-8A1F-4245-B80E-24020EF488E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◆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hyperlink" Target="http://images.google.com.hk/imgres?imgurl=http://ezbuy.sinchew-i.com/images/14.jpg&amp;imgrefurl=http://ezbuy.sinchew-i.com/index.php%3FcPath%3D21_35&amp;h=350&amp;w=350&amp;sz=20&amp;tbnid=17DLkD8FGvg63M:&amp;tbnh=116&amp;tbnw=116&amp;hl=zh-TW&amp;start=93&amp;prev=/images%3Fq%3D%25E7%2599%258C%25E7%2597%2587%26start%3D80%26svnum%3D10%26hl%3Dzh-TW%26lr%3D%26sa%3DN" TargetMode="External"/><Relationship Id="rId18" Type="http://schemas.openxmlformats.org/officeDocument/2006/relationships/image" Target="../media/image34.jpeg"/><Relationship Id="rId3" Type="http://schemas.openxmlformats.org/officeDocument/2006/relationships/hyperlink" Target="http://images.google.com.hk/imgres?imgurl=http://www.niehs.nih.gov/kids/pictures/illness.gif&amp;imgrefurl=http://www.niehs.nih.gov/kids/colillness.htm&amp;h=562&amp;w=586&amp;sz=13&amp;tbnid=Bnk4e8Og9IQKJM:&amp;tbnh=126&amp;tbnw=132&amp;hl=zh-TW&amp;start=2&amp;prev=/images%3Fq%3Dillness%26svnum%3D10%26hl%3Dzh-TW%26lr%3D%26sa%3DG" TargetMode="External"/><Relationship Id="rId21" Type="http://schemas.openxmlformats.org/officeDocument/2006/relationships/hyperlink" Target="http://images.google.com.hk/imgres?imgurl=http://www.life-tme.org/images/text/quest.jpg&amp;imgrefurl=http://www.life-tme.org/&amp;h=30&amp;w=170&amp;sz=8&amp;tbnid=b7W4AgjawZ4d8M:&amp;tbnh=16&amp;tbnw=94&amp;hl=zh-TW&amp;start=42&amp;prev=/images%3Fq%3D%25E6%2583%2585%25E7%25B7%2592%25E7%2597%2585%26start%3D40%26svnum%3D10%26hl%3Dzh-TW%26lr%3D%26sa%3DN" TargetMode="External"/><Relationship Id="rId7" Type="http://schemas.openxmlformats.org/officeDocument/2006/relationships/hyperlink" Target="http://images.google.com.hk/imgres?imgurl=http://www.jingzhui.com/images/tu_1b.jpg&amp;imgrefurl=http://www.jingzhui.com/to.asp%3Fname%3D04index&amp;h=800&amp;w=652&amp;sz=47&amp;tbnid=ybr6iyPExInXfM:&amp;tbnh=142&amp;tbnw=115&amp;hl=zh-TW&amp;start=106&amp;prev=/images%3Fq%3D%25E7%2597%2585%26start%3D100%26svnum%3D10%26hl%3Dzh-TW%26lr%3D%26sa%3DN" TargetMode="External"/><Relationship Id="rId12" Type="http://schemas.openxmlformats.org/officeDocument/2006/relationships/image" Target="../media/image31.jpeg"/><Relationship Id="rId17" Type="http://schemas.openxmlformats.org/officeDocument/2006/relationships/hyperlink" Target="http://images.google.com.hk/imgres?imgurl=http://www.hmdc.med.cuhk.edu.hk/mooddisorder/images/2.gif&amp;imgrefurl=http://www.hmdc.med.cuhk.edu.hk/mooddisorder/mooddisorder02.html&amp;h=460&amp;w=566&amp;sz=87&amp;tbnid=LF1L3znmPFJhFM:&amp;tbnh=106&amp;tbnw=131&amp;hl=zh-TW&amp;start=26&amp;prev=/images%3Fq%3D%25E6%2583%2585%25E7%25B7%2592%25E7%2597%2585%26start%3D20%26svnum%3D10%26hl%3Dzh-TW%26lr%3D%26sa%3DN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3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hyperlink" Target="http://images.google.com.hk/imgres?imgurl=http://www.wsjk.com.cn/gb/paper239/1/class023900003/image/img187585_1.jpg&amp;imgrefurl=http://www.wsjk.com.cn/gb/paper239/&amp;h=314&amp;w=343&amp;sz=20&amp;tbnid=ffgw46ZuppNO5M:&amp;tbnh=106&amp;tbnw=116&amp;hl=zh-TW&amp;start=55&amp;prev=/images%3Fq%3D%25E5%25BF%2583%25E8%2587%259F%25E7%2597%2585%26start%3D40%26svnum%3D10%26hl%3Dzh-TW%26lr%3D%26sa%3DN" TargetMode="External"/><Relationship Id="rId24" Type="http://schemas.openxmlformats.org/officeDocument/2006/relationships/image" Target="../media/image37.jpeg"/><Relationship Id="rId5" Type="http://schemas.openxmlformats.org/officeDocument/2006/relationships/hyperlink" Target="http://images.google.com.hk/imgres?imgurl=http://www2.sanmedia.or.jp/herb/garden/gazou/housenkin.jpg&amp;imgrefurl=http://www2.sanmedia.or.jp/herb/garden/sibahu/munouyaku.html&amp;h=195&amp;w=214&amp;sz=15&amp;tbnid=-GomYZCY2JGVAM:&amp;tbnh=92&amp;tbnw=101&amp;hl=zh-TW&amp;start=86&amp;prev=/images%3Fq%3D%25E7%2597%2585%26start%3D80%26svnum%3D10%26hl%3Dzh-TW%26lr%3D%26sa%3DN" TargetMode="External"/><Relationship Id="rId15" Type="http://schemas.openxmlformats.org/officeDocument/2006/relationships/hyperlink" Target="http://images.google.com.hk/imgres?imgurl=http://buku.com.my/catalog/catalog/images/CR330027.jpg&amp;imgrefurl=http://buku.com.my/catalog/catalog/index.php%3FcPath%3D2_53&amp;h=564&amp;w=396&amp;sz=66&amp;tbnid=m737v9JuDMq9pM:&amp;tbnh=131&amp;tbnw=91&amp;hl=zh-TW&amp;start=129&amp;prev=/images%3Fq%3D%25E7%2599%258C%25E7%2597%2587%26start%3D120%26svnum%3D10%26hl%3Dzh-TW%26lr%3D%26sa%3DN" TargetMode="External"/><Relationship Id="rId23" Type="http://schemas.openxmlformats.org/officeDocument/2006/relationships/hyperlink" Target="http://images.google.com.hk/imgres?imgurl=http://www.kitanet.ne.jp/~kentatta/utubyo1.jpg&amp;imgrefurl=http://www.kitanet.ne.jp/~kentatta/utubyou.htm&amp;h=300&amp;w=302&amp;sz=21&amp;tbnid=uCXcNFaQdNZFVM:&amp;tbnh=111&amp;tbnw=112&amp;hl=zh-TW&amp;start=7&amp;prev=/images%3Fq%3D%25E6%258A%2591%25E9%25AC%25B1%25E7%2597%2585%26svnum%3D10%26hl%3Dzh-TW%26lr%3D%26sa%3DN" TargetMode="External"/><Relationship Id="rId10" Type="http://schemas.openxmlformats.org/officeDocument/2006/relationships/image" Target="../media/image30.jpeg"/><Relationship Id="rId19" Type="http://schemas.openxmlformats.org/officeDocument/2006/relationships/hyperlink" Target="http://images.google.com.hk/imgres?imgurl=http://www.jmhf.org/images/teach/tl_whatis.gif&amp;imgrefurl=http://www.jmhf.org/teach_whatIs.htm&amp;h=76&amp;w=218&amp;sz=2&amp;tbnid=x8q4F53XNlzXVM:&amp;tbnh=35&amp;tbnw=102&amp;hl=zh-TW&amp;start=47&amp;prev=/images%3Fq%3D%25E6%2583%2585%25E7%25B7%2592%25E7%2597%2585%26start%3D40%26svnum%3D10%26hl%3Dzh-TW%26lr%3D%26sa%3DN" TargetMode="External"/><Relationship Id="rId4" Type="http://schemas.openxmlformats.org/officeDocument/2006/relationships/image" Target="../media/image27.jpeg"/><Relationship Id="rId9" Type="http://schemas.openxmlformats.org/officeDocument/2006/relationships/hyperlink" Target="http://images.google.com.hk/imgres?imgurl=http://www.msd.com.hk/images/health_info/disease_info/hypertension/c_photo1.jpg&amp;imgrefurl=http://www.msd.com.hk/health_info/disease_information/hypertension/c_hypertension_about.html&amp;h=192&amp;w=186&amp;sz=14&amp;tbnid=i1thBDY87uQxhM:&amp;tbnh=98&amp;tbnw=94&amp;hl=zh-TW&amp;start=118&amp;prev=/images%3Fq%3D%25E7%2597%2585%26start%3D100%26svnum%3D10%26hl%3Dzh-TW%26lr%3D%26sa%3DN" TargetMode="External"/><Relationship Id="rId14" Type="http://schemas.openxmlformats.org/officeDocument/2006/relationships/image" Target="../media/image32.jpeg"/><Relationship Id="rId22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hyperlink" Target="http://images.google.com.hk/imgres?imgurl=http://www.news.zj.com/zhejiang/img/586787_1.jpg&amp;imgrefurl=http://www.news.zj.com/zhejiang/gdxwhc/2006-04-26/586787.html&amp;h=274&amp;w=450&amp;sz=193&amp;tbnid=TXZ_YIDDVrPldM:&amp;tbnh=75&amp;tbnw=124&amp;hl=zh-TW&amp;start=53&amp;prev=/images%3Fq%3D%25E8%2580%2581%25E5%25B9%25B4%26start%3D40%26svnum%3D10%26hl%3Dzh-TW%26lr%3D%26sa%3DN" TargetMode="External"/><Relationship Id="rId18" Type="http://schemas.openxmlformats.org/officeDocument/2006/relationships/image" Target="../media/image48.jpeg"/><Relationship Id="rId3" Type="http://schemas.openxmlformats.org/officeDocument/2006/relationships/hyperlink" Target="http://images.google.com.hk/imgres?imgurl=http://mediajunkie.com/jeffgreen/spleen/old-man.jpg&amp;imgrefurl=http://mediajunkie.com/jeffgreen/spleen/2003/04/&amp;h=416&amp;w=326&amp;sz=16&amp;tbnid=gLUFdEWnMaLyxM:&amp;tbnh=122&amp;tbnw=95&amp;hl=zh-TW&amp;start=44&amp;prev=/images%3Fq%3Dold%2Bman%26start%3D40%26svnum%3D10%26hl%3Dzh-TW%26lr%3D%26sa%3DN" TargetMode="External"/><Relationship Id="rId21" Type="http://schemas.openxmlformats.org/officeDocument/2006/relationships/hyperlink" Target="http://images.google.com.hk/imgres?imgurl=http://www.pichirichi.com/images/Paintings/Pastels/Old%2520Man.large.jpg&amp;imgrefurl=http://www.pichirichi.com/heb/Gallery/Pastels.htm&amp;h=580&amp;w=754&amp;sz=219&amp;tbnid=YLbCcbAeAPQRLM:&amp;tbnh=107&amp;tbnw=140&amp;hl=zh-TW&amp;start=51&amp;prev=/images%3Fq%3Dold%2Bman%26start%3D40%26svnum%3D10%26hl%3Dzh-TW%26lr%3D%26sa%3DN" TargetMode="External"/><Relationship Id="rId7" Type="http://schemas.openxmlformats.org/officeDocument/2006/relationships/hyperlink" Target="http://images.google.com.hk/imgres?imgurl=http://img.7andy.jp/bks/images/i1/30974281.JPG&amp;imgrefurl=http://books.yahoo.co.jp/book_detail/30974281/review&amp;h=250&amp;w=176&amp;sz=14&amp;tbnid=jI1-jTSTIdHkQM:&amp;tbnh=106&amp;tbnw=74&amp;hl=zh-TW&amp;start=5&amp;prev=/images%3Fq%3D%25E8%2580%2581%25E5%25B9%25B4%26svnum%3D10%26hl%3Dzh-TW%26lr%3D%26sa%3DG" TargetMode="External"/><Relationship Id="rId12" Type="http://schemas.openxmlformats.org/officeDocument/2006/relationships/image" Target="../media/image45.jpeg"/><Relationship Id="rId17" Type="http://schemas.openxmlformats.org/officeDocument/2006/relationships/hyperlink" Target="http://images.google.com.hk/imgres?imgurl=http://www.lt.cas.cn/download/2005/11/28/133313.jpg&amp;imgrefurl=http://www.lt.cas.cn/tables/photo_base/PhotoDetails.asp%3FPhotoNo%3D130&amp;h=544&amp;w=700&amp;sz=35&amp;tbnid=y6s8nLdI_2O8HM:&amp;tbnh=107&amp;tbnw=138&amp;hl=zh-TW&amp;start=72&amp;prev=/images%3Fq%3D%25E8%2580%2581%25E5%25B9%25B4%26start%3D60%26svnum%3D10%26hl%3Dzh-TW%26lr%3D%26sa%3DN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7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hyperlink" Target="http://images.google.com.hk/imgres?imgurl=http://www.happyoldman.net/wangzhanbiao1.gif&amp;imgrefurl=http://www.happyoldman.net/&amp;h=169&amp;w=167&amp;sz=6&amp;tbnid=7J9ne0kbIdHgLM:&amp;tbnh=94&amp;tbnw=92&amp;hl=zh-TW&amp;start=30&amp;prev=/images%3Fq%3D%25E8%2580%2581%25E5%25B9%25B4%26start%3D20%26svnum%3D10%26hl%3Dzh-TW%26lr%3D%26sa%3DN" TargetMode="External"/><Relationship Id="rId5" Type="http://schemas.openxmlformats.org/officeDocument/2006/relationships/hyperlink" Target="http://images.google.com.hk/imgres?imgurl=http://images-jp.amazon.com/images/P/447979090X.09.LZZZZZZZ.jpg&amp;imgrefurl=http://www.watanabe-shoichi.com/self-help/&amp;h=475&amp;w=325&amp;sz=27&amp;tbnid=FwBauaZttaVdcM:&amp;tbnh=126&amp;tbnw=86&amp;hl=zh-TW&amp;start=1&amp;prev=/images%3Fq%3D%25E8%2580%2581%25E5%25B9%25B4%26svnum%3D10%26hl%3Dzh-TW%26lr%3D%26sa%3DG" TargetMode="External"/><Relationship Id="rId15" Type="http://schemas.openxmlformats.org/officeDocument/2006/relationships/hyperlink" Target="http://images.google.com.hk/imgres?imgurl=http://www.tv.cn/news/newspic/NE-ffpd-2654-0.jpg&amp;imgrefurl=http://www.tv.cn/news/ffpd/pdkd/1135152124.html&amp;h=150&amp;w=200&amp;sz=9&amp;tbnid=jfv1D2aXlUWIJM:&amp;tbnh=74&amp;tbnw=99&amp;hl=zh-TW&amp;start=56&amp;prev=/images%3Fq%3D%25E8%2580%2581%25E5%25B9%25B4%26start%3D40%26svnum%3D10%26hl%3Dzh-TW%26lr%3D%26sa%3DN" TargetMode="External"/><Relationship Id="rId10" Type="http://schemas.openxmlformats.org/officeDocument/2006/relationships/image" Target="../media/image44.jpeg"/><Relationship Id="rId19" Type="http://schemas.openxmlformats.org/officeDocument/2006/relationships/hyperlink" Target="http://images.google.com.hk/imgres?imgurl=http://www.city.kitakyushu.jp/gaiyou/data/img/graf_rounen3.gif&amp;imgrefurl=http://www.city.kitakyushu.jp/gaiyou/data/04_hikaku01.html&amp;h=268&amp;w=511&amp;sz=13&amp;tbnid=-E3VK-TgiI1CCM:&amp;tbnh=67&amp;tbnw=128&amp;hl=zh-TW&amp;start=105&amp;prev=/images%3Fq%3D%25E8%2580%2581%25E5%25B9%25B4%26start%3D100%26svnum%3D10%26hl%3Dzh-TW%26lr%3D%26sa%3DN" TargetMode="External"/><Relationship Id="rId4" Type="http://schemas.openxmlformats.org/officeDocument/2006/relationships/image" Target="../media/image41.jpeg"/><Relationship Id="rId9" Type="http://schemas.openxmlformats.org/officeDocument/2006/relationships/hyperlink" Target="http://images.google.com.hk/imgres?imgurl=http://img.7andy.jp/bks/images/i7/31639717.JPG&amp;imgrefurl=http://www.7andy.jp/books/detail%3Faccd%3D31639717&amp;h=250&amp;w=175&amp;sz=10&amp;tbnid=FYag0GBhXlmIbM:&amp;tbnh=106&amp;tbnw=74&amp;hl=zh-TW&amp;start=15&amp;prev=/images%3Fq%3D%25E8%2580%2581%25E5%25B9%25B4%26svnum%3D10%26hl%3Dzh-TW%26lr%3D%26sa%3DG" TargetMode="External"/><Relationship Id="rId14" Type="http://schemas.openxmlformats.org/officeDocument/2006/relationships/image" Target="../media/image46.jpeg"/><Relationship Id="rId22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hyperlink" Target="http://images.google.com.hk/imgres?imgurl=http://purelandsect.com/jlf/img/ltjy_01.gif&amp;imgrefurl=http://purelandsect.com/jlf/ltjy-font/j_jgzhljsh.htm&amp;h=243&amp;w=139&amp;sz=7&amp;tbnid=vSSPDjVrtSaxRM:&amp;tbnh=105&amp;tbnw=60&amp;hl=zh-TW&amp;start=33&amp;prev=/images%3Fq%3D%25E5%25BF%25B5%25E4%25BD%259B%25E5%25BE%2580%25E7%2594%259F%26start%3D20%26svnum%3D10%26hl%3Dzh-TW%26lr%3D%26sa%3DN" TargetMode="External"/><Relationship Id="rId18" Type="http://schemas.openxmlformats.org/officeDocument/2006/relationships/image" Target="../media/image58.jpeg"/><Relationship Id="rId26" Type="http://schemas.openxmlformats.org/officeDocument/2006/relationships/image" Target="../media/image62.jpeg"/><Relationship Id="rId3" Type="http://schemas.openxmlformats.org/officeDocument/2006/relationships/hyperlink" Target="http://images.google.com.hk/imgres?imgurl=http://www.kylenano.demon.co.uk/rastrick/jur-images/jur-tomb.jpg&amp;imgrefurl=http://www.kylenano.demon.co.uk/rastrick/jur-tomb.htm&amp;h=743&amp;w=1101&amp;sz=261&amp;tbnid=SLuuB8XbCJQo8M:&amp;tbnh=101&amp;tbnw=150&amp;hl=zh-TW&amp;start=3&amp;prev=/images%3Fq%3DTOMB%26svnum%3D10%26hl%3Dzh-TW%26lr%3D" TargetMode="External"/><Relationship Id="rId21" Type="http://schemas.openxmlformats.org/officeDocument/2006/relationships/hyperlink" Target="http://images.google.com.hk/imgres?imgurl=http://www.ibiblio.org/wm/paint/auth/bosch/paradise/paradise.jpg&amp;imgrefurl=http://www.ibiblio.org/wm/paint/auth/bosch/paradise/&amp;h=1117&amp;w=761&amp;sz=172&amp;tbnid=73rMmraxxR5TTM:&amp;tbnh=150&amp;tbnw=102&amp;hl=zh-TW&amp;start=49&amp;prev=/images%3Fq%3DHELL%26start%3D40%26svnum%3D10%26hl%3Dzh-TW%26lr%3D%26sa%3DN" TargetMode="External"/><Relationship Id="rId7" Type="http://schemas.openxmlformats.org/officeDocument/2006/relationships/hyperlink" Target="http://images.google.com.hk/imgres?imgurl=http://img.7andy.jp/bks/images/i0/31369990.JPG&amp;imgrefurl=http://books.yahoo.co.jp/book_detail/31369990/review&amp;h=250&amp;w=174&amp;sz=18&amp;tbnid=2aopgkco4rpWuM:&amp;tbnh=106&amp;tbnw=73&amp;hl=zh-TW&amp;start=58&amp;prev=/images%3Fq%3D%25E6%25AD%25BB%26start%3D40%26svnum%3D10%26hl%3Dzh-TW%26lr%3D%26sa%3DN" TargetMode="External"/><Relationship Id="rId12" Type="http://schemas.openxmlformats.org/officeDocument/2006/relationships/image" Target="../media/image55.jpeg"/><Relationship Id="rId17" Type="http://schemas.openxmlformats.org/officeDocument/2006/relationships/hyperlink" Target="http://images.google.com.hk/imgres?imgurl=http://www.heaven.fr/blog/uploaded_images/angels-766984.jpg&amp;imgrefurl=http://www.heaven.fr/blog/&amp;h=378&amp;w=600&amp;sz=17&amp;tbnid=8_FH1j1qUsbYiM:&amp;tbnh=83&amp;tbnw=133&amp;hl=zh-TW&amp;start=5&amp;prev=/images%3Fq%3DHEAVEN%26svnum%3D10%26hl%3Dzh-TW%26lr%3D%26sa%3DN" TargetMode="External"/><Relationship Id="rId25" Type="http://schemas.openxmlformats.org/officeDocument/2006/relationships/hyperlink" Target="http://images.google.com.hk/imgres?imgurl=http://edp.org/bin/molasses77103.jpg&amp;imgrefurl=http://edp.org/molasses.htm&amp;h=398&amp;w=500&amp;sz=116&amp;tbnid=m_dY8Hx8DQexfM:&amp;tbnh=101&amp;tbnw=127&amp;hl=zh-TW&amp;start=1&amp;prev=/images%3Fq%3Ddisaster%26svnum%3D10%26hl%3Dzh-TW%26lr%3D%26sa%3DX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7.jpe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11" Type="http://schemas.openxmlformats.org/officeDocument/2006/relationships/hyperlink" Target="http://images.google.com.hk/imgres?imgurl=http://www.fozang.org.tw/images/1pic_18.jpg&amp;imgrefurl=http://www.fozang.org.tw/talk_old.php%3Fid%3D32&amp;h=150&amp;w=190&amp;sz=4&amp;tbnid=PX32DgN5TCaHLM:&amp;tbnh=76&amp;tbnw=97&amp;hl=zh-TW&amp;start=7&amp;prev=/images%3Fq%3D%25E5%25BF%25B5%25E4%25BD%259B%25E5%25BE%2580%25E7%2594%259F%26svnum%3D10%26hl%3Dzh-TW%26lr%3D%26sa%3DG" TargetMode="External"/><Relationship Id="rId24" Type="http://schemas.openxmlformats.org/officeDocument/2006/relationships/image" Target="../media/image61.jpeg"/><Relationship Id="rId5" Type="http://schemas.openxmlformats.org/officeDocument/2006/relationships/hyperlink" Target="http://images.google.com.hk/imgres?imgurl=http://butsuzone.com/blog/archives/image70.jpg&amp;imgrefurl=http://butsuzone.com/blog/&amp;h=655&amp;w=500&amp;sz=74&amp;tbnid=rhjQXTfLVEceyM:&amp;tbnh=136&amp;tbnw=103&amp;hl=zh-TW&amp;start=15&amp;prev=/images%3Fq%3D%25E6%25AD%25BB%26svnum%3D10%26hl%3Dzh-TW%26lr%3D%26sa%3DG" TargetMode="External"/><Relationship Id="rId15" Type="http://schemas.openxmlformats.org/officeDocument/2006/relationships/hyperlink" Target="http://images.google.com.hk/imgres?imgurl=http://www.nw-cybermall.com/Rock-of-Inspiration/pages/mystical/Doorway%2520to%2520Heaven%2520-%2520002%2520by%2520Mark%2520Newell.jpg&amp;imgrefurl=http://www.nw-cybermall.com/Rock-of-Inspiration/&amp;h=617&amp;w=506&amp;sz=12&amp;tbnid=AO1vLJdYtXtO4M:&amp;tbnh=134&amp;tbnw=109&amp;hl=zh-TW&amp;start=2&amp;prev=/images%3Fq%3DHEAVEN%26svnum%3D10%26hl%3Dzh-TW%26lr%3D%26sa%3DG" TargetMode="External"/><Relationship Id="rId23" Type="http://schemas.openxmlformats.org/officeDocument/2006/relationships/hyperlink" Target="http://images.google.com.hk/imgres?imgurl=http://www.monkey.org/~ethan/uploaded_images/dead.body-780144.jpg&amp;imgrefurl=http://www.monkey.org/~ethan/2005_09_11_archive.html&amp;h=320&amp;w=290&amp;sz=20&amp;tbnid=zHMS_iPr2Q8naM:&amp;tbnh=113&amp;tbnw=102&amp;hl=zh-TW&amp;start=2&amp;prev=/images%3Fq%3Ddead%2Bbody%26svnum%3D10%26hl%3Dzh-TW%26lr%3D%26sa%3DG" TargetMode="External"/><Relationship Id="rId10" Type="http://schemas.openxmlformats.org/officeDocument/2006/relationships/image" Target="../media/image54.jpeg"/><Relationship Id="rId19" Type="http://schemas.openxmlformats.org/officeDocument/2006/relationships/hyperlink" Target="http://images.google.com.hk/imgres?imgurl=http://www.sukima.com/08_hida00_03/09senkouji_enma01.jpg&amp;imgrefurl=http://www.sukima.com/08_hida00_03/09senkouji.htm&amp;h=480&amp;w=640&amp;sz=176&amp;tbnid=DPvPNVWlgO8VhM:&amp;tbnh=101&amp;tbnw=135&amp;hl=zh-TW&amp;start=6&amp;prev=/images%3Fq%3D%25E5%259C%25B0%25E7%258D%2584%26svnum%3D10%26hl%3Dzh-TW%26lr%3D%26sa%3DG" TargetMode="External"/><Relationship Id="rId4" Type="http://schemas.openxmlformats.org/officeDocument/2006/relationships/image" Target="../media/image51.jpeg"/><Relationship Id="rId9" Type="http://schemas.openxmlformats.org/officeDocument/2006/relationships/hyperlink" Target="http://images.google.com.hk/imgres?imgurl=http://www.chinadaily.com.cn/hqkx/2006-05/08/xin__EWM_540503080840109272092.jpg&amp;imgrefurl=http://www.chinadaily.com.cn/hqkx/2006-05/08/content_583781.htm&amp;h=271&amp;w=400&amp;sz=27&amp;tbnid=bLYbtfpbivcGvM:&amp;tbnh=81&amp;tbnw=120&amp;hl=zh-TW&amp;start=59&amp;prev=/images%3Fq%3D%25E6%25AD%25BB%26start%3D40%26svnum%3D10%26hl%3Dzh-TW%26lr%3D%26sa%3DN" TargetMode="External"/><Relationship Id="rId14" Type="http://schemas.openxmlformats.org/officeDocument/2006/relationships/image" Target="../media/image56.jpeg"/><Relationship Id="rId22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buddhist-canon.com/PUBLIC/XIUZHENG/Bone3.gif&amp;imgrefurl=http://www.buddhist-canon.com/PUBLIC/XIUZHENG/&amp;h=1240&amp;w=800&amp;sz=131&amp;tbnid=LU6sgFwbdXMJ:&amp;tbnh=150&amp;tbnw=96&amp;hl=en&amp;start=1&amp;prev=/images%3Fq%3D%25E7%25A6%25AA%26svnum%3D10%26hl%3Den%26lr%3D%26sa%3D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hyperlink" Target="http://images.google.com.hk/imgres?imgurl=http://www.vroma.org/images/ruebel_images/tomb-of-scipios(vatican).jpg&amp;imgrefurl=http://www.vroma.org/images/ruebel_images/&amp;h=298&amp;w=589&amp;sz=85&amp;tbnid=71XjfWuoFRAJ:&amp;tbnh=66&amp;tbnw=132&amp;hl=en&amp;start=2&amp;prev=/images%3Fq%3DTOMB%26svnum%3D10%26hl%3Den%26lr%3D" TargetMode="External"/><Relationship Id="rId7" Type="http://schemas.openxmlformats.org/officeDocument/2006/relationships/hyperlink" Target="http://images.google.com.hk/imgres?imgurl=http://www.smu.edu/smunews/waka/images/tomb-interior.jpg&amp;imgrefurl=http://www.smu.edu/smunews/waka/tomb.asp&amp;h=3072&amp;w=2048&amp;sz=893&amp;tbnid=1T_7gzGRwhQJ:&amp;tbnh=150&amp;tbnw=100&amp;hl=en&amp;start=12&amp;prev=/images%3Fq%3DTOMB%26svnum%3D10%26hl%3Den%26lr%3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hyperlink" Target="http://images.google.com.hk/imgres?imgurl=http://www.stnicholascenter.org/stnic/images/holyland-tomb-lg.jpg&amp;imgrefurl=http://www.stnicholascenter.org/Brix%3FpageID%3D31&amp;h=386&amp;w=590&amp;sz=114&amp;tbnid=zJGNVVQ8msEJ:&amp;tbnh=86&amp;tbnw=132&amp;hl=en&amp;start=6&amp;prev=/images%3Fq%3DTOMB%26svnum%3D10%26hl%3Den%26lr%3D" TargetMode="External"/><Relationship Id="rId10" Type="http://schemas.openxmlformats.org/officeDocument/2006/relationships/image" Target="../media/image67.jpeg"/><Relationship Id="rId4" Type="http://schemas.openxmlformats.org/officeDocument/2006/relationships/image" Target="../media/image64.jpeg"/><Relationship Id="rId9" Type="http://schemas.openxmlformats.org/officeDocument/2006/relationships/hyperlink" Target="http://images.google.com.hk/imgres?imgurl=http://www.wga.hu/art/c/colombe/tomb.jpg&amp;imgrefurl=http://www.wga.hu/html/c/colombe/&amp;h=698&amp;w=1250&amp;sz=144&amp;tbnid=61WUkdUMSrAJ:&amp;tbnh=83&amp;tbnw=150&amp;hl=en&amp;start=19&amp;prev=/images%3Fq%3DTOMB%26svnum%3D10%26hl%3Den%26lr%3D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hyperlink" Target="http://images.google.com.hk/imgres?imgurl=http://www.buddhanet.com.tw/buddha50/91wido/images/kia-5.jpg&amp;imgrefurl=http://www.buddhanet.com.tw/buddha50/91wido/new_page_1.htm&amp;h=600&amp;w=800&amp;sz=55&amp;tbnid=O-f0MTQKx-gJ:&amp;tbnh=106&amp;tbnw=142&amp;hl=en&amp;start=6&amp;prev=/images%3Fq%3D%25E9%2587%2591%25E5%2589%259B%25E7%25B6%2593%26svnum%3D10%26hl%3Den%26lr%3D%26sa%3DG" TargetMode="External"/><Relationship Id="rId7" Type="http://schemas.openxmlformats.org/officeDocument/2006/relationships/hyperlink" Target="http://images.google.com.hk/imgres?imgurl=http://cls.admin.yzu.edu.tw/digital/xie/gold/org/4.jpg&amp;imgrefurl=http://cls.admin.yzu.edu.tw/digital/xie/gold/1.htm&amp;h=981&amp;w=896&amp;sz=240&amp;tbnid=LRSjI4bpOeYJ:&amp;tbnh=148&amp;tbnw=135&amp;hl=en&amp;start=13&amp;prev=/images%3Fq%3D%25E9%2587%2591%25E5%2589%259B%25E7%25B6%2593%26svnum%3D10%26hl%3Den%26lr%3D%26sa%3D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hyperlink" Target="http://images.google.com.hk/imgres?imgurl=http://www.eastlife.cn/images/eshop_book/religon/religon0055l.jpg&amp;imgrefurl=http://www.eastlife.cn/budha_NewProducts.asp&amp;h=603&amp;w=400&amp;sz=45&amp;tbnid=ip1RymXKZgAJ:&amp;tbnh=133&amp;tbnw=88&amp;hl=en&amp;start=14&amp;prev=/images%3Fq%3D%25E9%2587%2591%25E5%2589%259B%25E7%25B6%2593%26svnum%3D10%26hl%3Den%26lr%3D%26sa%3DG" TargetMode="External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hk/imgres?imgurl=http://www.greedylawyers.com/leftlogo.gif&amp;imgrefurl=http://www.greedylawyers.com/medical.html&amp;h=228&amp;w=146&amp;sz=25&amp;tbnid=sZvBOeXGSgHcZM:&amp;tbnh=103&amp;tbnw=65&amp;hl=zh-TW&amp;start=3&amp;prev=/images%3Fq%3DGREEDY%26svnum%3D10%26hl%3Dzh-TW%26lr%3D" TargetMode="External"/><Relationship Id="rId13" Type="http://schemas.openxmlformats.org/officeDocument/2006/relationships/image" Target="../media/image76.jpeg"/><Relationship Id="rId3" Type="http://schemas.openxmlformats.org/officeDocument/2006/relationships/hyperlink" Target="http://images.google.com.hk/imgres?imgurl=http://www.trainweb.org/amtrakonline/abrOld%2520NY%2520Penn%2520Departure%2520Board.jpg&amp;imgrefurl=http://www.trainweb.org/amtrakonline/stationandotherphotos.html&amp;h=606&amp;w=891&amp;sz=47&amp;tbnid=QL8gcb5kLlXz_M:&amp;tbnh=98&amp;tbnw=145&amp;hl=zh-TW&amp;start=3&amp;prev=/images%3Fq%3DDEPARTURE%26svnum%3D10%26hl%3Dzh-TW%26lr%3D" TargetMode="External"/><Relationship Id="rId7" Type="http://schemas.openxmlformats.org/officeDocument/2006/relationships/image" Target="../media/image73.jpeg"/><Relationship Id="rId12" Type="http://schemas.openxmlformats.org/officeDocument/2006/relationships/hyperlink" Target="http://images.google.com.hk/imgres?imgurl=http://www.stock-market-crash.net/images/1929-crash.gif&amp;imgrefurl=http://www.stock-market-crash.net/1929.htm&amp;h=297&amp;w=255&amp;sz=5&amp;tbnid=soZLgpnTG5R4QM:&amp;tbnh=111&amp;tbnw=95&amp;hl=zh-TW&amp;start=7&amp;prev=/images%3Fq%3DSTOCK%2BMARKET%26svnum%3D10%26hl%3Dzh-TW%26lr%3D%26sa%3DG" TargetMode="External"/><Relationship Id="rId17" Type="http://schemas.openxmlformats.org/officeDocument/2006/relationships/image" Target="../media/image78.jpeg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images.google.com.hk/imgres?imgurl=http://www.flholocaustmuseum.org/secure/store_new/Assets/products/art_of_hatred_lg.jpg&amp;imgrefurl=http://www.flholocaustmuseum.org/tour_high2.cfm&amp;h=434&amp;w=400&amp;sz=150&amp;tbnid=Pj_uMKqIPcZEQM:&amp;tbnh=123&amp;tbnw=113&amp;hl=zh-TW&amp;start=82&amp;prev=/images%3Fq%3DHATRED%26start%3D80%26svnum%3D10%26hl%3Dzh-TW%26lr%3D%26sa%3D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11" Type="http://schemas.openxmlformats.org/officeDocument/2006/relationships/image" Target="../media/image75.jpeg"/><Relationship Id="rId5" Type="http://schemas.openxmlformats.org/officeDocument/2006/relationships/hyperlink" Target="http://images.google.com.hk/imgres?imgurl=http://www.artchive.com/artchive/c/cole/cole_departure.jpg&amp;imgrefurl=http://www.artchive.com/artchive/C/cole/cole_departure.jpg.html&amp;h=563&amp;w=917&amp;sz=107&amp;tbnid=IgJnp8GBqFEvdM:&amp;tbnh=89&amp;tbnw=146&amp;hl=zh-TW&amp;start=4&amp;prev=/images%3Fq%3DDEPARTURE%26svnum%3D10%26hl%3Dzh-TW%26lr%3D" TargetMode="External"/><Relationship Id="rId15" Type="http://schemas.openxmlformats.org/officeDocument/2006/relationships/image" Target="../media/image77.jpeg"/><Relationship Id="rId10" Type="http://schemas.openxmlformats.org/officeDocument/2006/relationships/hyperlink" Target="http://images.google.com.hk/imgres?imgurl=http://www.inthesetimes.com/images/28/09/greedy.jpg&amp;imgrefurl=http://www.inthesetimes.com/comments.php%3Fid%3D640_0_1_0_C&amp;h=176&amp;w=250&amp;sz=6&amp;tbnid=50y3gM1WlhAIiM:&amp;tbnh=74&amp;tbnw=106&amp;hl=zh-TW&amp;start=27&amp;prev=/images%3Fq%3DGREEDY%26start%3D20%26svnum%3D10%26hl%3Dzh-TW%26lr%3D%26sa%3DN" TargetMode="External"/><Relationship Id="rId4" Type="http://schemas.openxmlformats.org/officeDocument/2006/relationships/image" Target="../media/image71.jpeg"/><Relationship Id="rId9" Type="http://schemas.openxmlformats.org/officeDocument/2006/relationships/image" Target="../media/image74.jpeg"/><Relationship Id="rId14" Type="http://schemas.openxmlformats.org/officeDocument/2006/relationships/hyperlink" Target="http://images.google.com.hk/imgres?imgurl=http://www.sexbuzz.com/pics/10,0006a.jpg&amp;imgrefurl=http://www.sexbuzz.com/money/10,0006,00.shtml&amp;h=403&amp;w=338&amp;sz=15&amp;tbnid=eH2ZX3RX5ilwXM:&amp;tbnh=121&amp;tbnw=101&amp;hl=zh-TW&amp;start=24&amp;prev=/images%3Fq%3DSTOCK%2BMARKET%26start%3D20%26svnum%3D10%26hl%3Dzh-TW%26lr%3D%26sa%3D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hyperlink" Target="http://images.google.com.hk/imgres?imgurl=http://my.dreamwiz.com/a0su/images/emotion/suspicious.gif&amp;imgrefurl=http://my.dreamwiz.com/a0su/images/emotion/&amp;h=350&amp;w=279&amp;sz=9&amp;tbnid=8AXuFT0z8obSpM:&amp;tbnh=116&amp;tbnw=92&amp;hl=zh-TW&amp;start=1&amp;prev=/images%3Fq%3Demotion%26svnum%3D10%26hl%3Dzh-TW%26lr%3D%26sa%3DG" TargetMode="External"/><Relationship Id="rId7" Type="http://schemas.openxmlformats.org/officeDocument/2006/relationships/hyperlink" Target="http://images.google.com.hk/imgres?imgurl=http://www.nadjaloukapornet.blogger.com.br/EMOTION%2520TRISTE%2520DANDO%2520TCHAU.gif&amp;imgrefurl=http://quelquesmenusbranche.free.fr/&amp;h=195&amp;w=168&amp;sz=22&amp;tbnid=Tm5BNwM7sUu-KM:&amp;tbnh=98&amp;tbnw=84&amp;hl=zh-TW&amp;start=3&amp;prev=/images%3Fq%3Demotion%26svnum%3D10%26hl%3Dzh-TW%26lr%3D%26sa%3DG" TargetMode="External"/><Relationship Id="rId12" Type="http://schemas.openxmlformats.org/officeDocument/2006/relationships/image" Target="../media/image8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11" Type="http://schemas.openxmlformats.org/officeDocument/2006/relationships/hyperlink" Target="http://images.google.com.hk/imgres?imgurl=http://www.michaelperez-artist.com/images/large/emotion.jpg&amp;imgrefurl=http://www.michaelperez-artist.com/paintings/emotion.htm&amp;h=216&amp;w=274&amp;sz=74&amp;tbnid=QKyKe70RcFsEnM:&amp;tbnh=85&amp;tbnw=109&amp;hl=zh-TW&amp;start=12&amp;prev=/images%3Fq%3Demotion%26svnum%3D10%26hl%3Dzh-TW%26lr%3D%26sa%3DG" TargetMode="External"/><Relationship Id="rId5" Type="http://schemas.openxmlformats.org/officeDocument/2006/relationships/hyperlink" Target="http://images.google.com.hk/imgres?imgurl=http://my.dreamwiz.com/a0su/images/emotion/wonder.gif&amp;imgrefurl=http://my.dreamwiz.com/a0su/images/emotion/&amp;h=550&amp;w=429&amp;sz=27&amp;tbnid=84WWMh8LQ446MM:&amp;tbnh=130&amp;tbnw=101&amp;hl=zh-TW&amp;start=2&amp;prev=/images%3Fq%3Demotion%26svnum%3D10%26hl%3Dzh-TW%26lr%3D%26sa%3DG" TargetMode="External"/><Relationship Id="rId10" Type="http://schemas.openxmlformats.org/officeDocument/2006/relationships/image" Target="../media/image82.jpeg"/><Relationship Id="rId4" Type="http://schemas.openxmlformats.org/officeDocument/2006/relationships/image" Target="../media/image79.jpeg"/><Relationship Id="rId9" Type="http://schemas.openxmlformats.org/officeDocument/2006/relationships/hyperlink" Target="http://images.google.com.hk/imgres?imgurl=http://www.aaai.org/AITopics/assets/Page%2520Art/emotion.gif&amp;imgrefurl=http://www.aaai.org/AITopics/html/emotion.html&amp;h=144&amp;w=171&amp;sz=3&amp;tbnid=2WJy9cw4s1HX_M:&amp;tbnh=79&amp;tbnw=94&amp;hl=zh-TW&amp;start=7&amp;prev=/images%3Fq%3Demotion%26svnum%3D10%26hl%3Dzh-TW%26lr%3D%26sa%3D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uvm.edu/~dos/chw/mindfulness.gif&amp;imgrefurl=http://www.uvm.edu/~dos/chw/%3FPage%3Dmindful.html&amp;h=299&amp;w=295&amp;sz=71&amp;tbnid=2RriFlLC-H6SsM:&amp;tbnh=111&amp;tbnw=109&amp;hl=zh-TW&amp;start=2&amp;prev=/images%3Fq%3Dmindfulness%26svnum%3D10%26hl%3Dzh-TW%26lr%3D%26sa%3D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springrainsangha.com/images/newlogo.gif&amp;imgrefurl=http://www.springrainsangha.com/retreats/kinmount/jan12_2006.htm&amp;h=288&amp;w=234&amp;sz=20&amp;tbnid=g4xem1L2wfNNEM:&amp;tbnh=110&amp;tbnw=89&amp;hl=zh-TW&amp;start=11&amp;prev=/images%3Fq%3Dmindfulness%26svnum%3D10%26hl%3Dzh-TW%26lr%3D%26sa%3D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www.explorefaith.org/oasis/images/meditation.jpg&amp;imgrefurl=http://www.explorefaith.org/oasis/art/meditation.html&amp;h=346&amp;w=350&amp;sz=48&amp;hl=zh-TW&amp;start=0&amp;um=1&amp;tbnid=P5s1Me_Teh6cZM:&amp;tbnh=119&amp;tbnw=120&amp;prev=/images%3Fq%3DMEDITATION%26svnum%3D10%26um%3D1%26hl%3Dzh-TW%26sa%3D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hyperlink" Target="http://images.google.com.tw/imgres?imgurl=http://www.lifepositive.com/Spirit/meditation/grfx/med_techniques_img.jpg&amp;imgrefurl=http://www.lifepositive.com/Spirit/meditation/meditation-techniques.asp&amp;h=275&amp;w=438&amp;sz=19&amp;hl=zh-TW&amp;start=0&amp;um=1&amp;tbnid=KRCN77GIHaYL0M:&amp;tbnh=80&amp;tbnw=127&amp;prev=/images%3Fq%3DMEDITATION%26svnum%3D10%26um%3D1%26hl%3Dzh-TW%26sa%3DG" TargetMode="External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img1.qq.com/astro/pics/434/434474.jpg&amp;imgrefurl=http://astro.lady.qq.com/a/20060522/000011.htm&amp;h=400&amp;w=300&amp;sz=9&amp;hl=zh-TW&amp;start=7&amp;um=1&amp;tbnid=5_mqRvBOYJbeZM:&amp;tbnh=124&amp;tbnw=93&amp;prev=/images%3Fq%3D%25E6%2582%25B2%25E6%2583%2585%26svnum%3D10%26um%3D1%26hl%3Dzh-TW%26sa%3D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yywzw.com/jt/sj/fayinqiguan.gif&amp;imgrefurl=http://www.yywzw.com/jt/sj/sj-ft04fyqg.htm&amp;h=374&amp;w=336&amp;sz=5&amp;hl=zh-TW&amp;start=35&amp;tbnid=CcQQSJile9j58M:&amp;tbnh=122&amp;tbnw=110&amp;prev=/images%3Fq%3D%25E5%258F%25A3%25E8%2585%2594%26start%3D20%26gbv%3D2%26ndsp%3D20%26svnum%3D10%26complete%3D1%26hl%3Dzh-TW%26rls%3DGGLD,GGLD:2007-17,GGLD:zh-TW%26sa%3D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book.bfnn.org/article/bg2.jpg&amp;imgrefurl=http://book.bfnn.org/article/0096.htm&amp;h=297&amp;w=206&amp;sz=8&amp;hl=zh-TW&amp;start=5&amp;um=1&amp;tbnid=TpZOmF8DykuURM:&amp;tbnh=116&amp;tbnw=80&amp;prev=/images%3Fq%3D%25E8%25A1%258C%25E7%25A6%25AA%26svnum%3D10%26um%3D1%26hl%3Dzh-TW%26sa%3DN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hyperlink" Target="http://images.google.com.tw/imgres?imgurl=http://www.puishing.edu.hk/subject/pe/images/SPORT086.jpg&amp;imgrefurl=http://www.puishing.edu.hk/subject/pe/pe_note04.htm&amp;h=1158&amp;w=840&amp;sz=49&amp;hl=zh-TW&amp;start=96&amp;um=1&amp;tbnid=Eb45DajS7TFsUM:&amp;tbnh=150&amp;tbnw=109&amp;prev=/images%3Fq%3D%25E6%25AD%25A5%25E8%25A1%258C%26start%3D90%26imgsz%3Dxxlarge%26ndsp%3D18%26svnum%3D10%26um%3D1%26hl%3Dzh-TW%26sa%3DN" TargetMode="External"/><Relationship Id="rId4" Type="http://schemas.openxmlformats.org/officeDocument/2006/relationships/image" Target="../media/image8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an.mc.ntu.edu.tw/zengif/image12.gif&amp;imgrefurl=http://an.mc.ntu.edu.tw/zen-2.htm&amp;h=217&amp;w=337&amp;sz=4&amp;hl=zh-TW&amp;start=19&amp;um=1&amp;tbnid=d1OYrvOjtOmptM:&amp;tbnh=77&amp;tbnw=119&amp;prev=/images%3Fq%3D%25E8%25A1%258C%25E7%25A6%25AA%26start%3D18%26ndsp%3D18%26svnum%3D10%26um%3D1%26hl%3Dzh-TW%26sa%3D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www.carpcman.org.tw/logo.gif&amp;imgrefurl=http://www.carpcman.org.tw/stu.htm&amp;h=532&amp;w=552&amp;sz=30&amp;hl=zh-TW&amp;start=19&amp;um=1&amp;tbnid=DJEWjUXBp3r7pM:&amp;tbnh=128&amp;tbnw=133&amp;prev=/images%3Fq%3D%25E5%258D%25B1%25E6%25A9%259F%26svnum%3D10%26um%3D1%26hl%3Dzh-TW%26sa%3D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hyperlink" Target="http://images.google.com.hk/imgres?imgurl=http://nurse.bangor.ac.uk/mental_health/jan/meditation.jpg&amp;imgrefurl=http://nurse.bangor.ac.uk/mental_health/jan/mindfulness.html&amp;h=266&amp;w=348&amp;sz=27&amp;tbnid=nbsAer5jYttCeM:&amp;tbnh=88&amp;tbnw=116&amp;hl=zh-TW&amp;start=70&amp;prev=/images%3Fq%3Dmindfulness%26start%3D60%26svnum%3D10%26hl%3Dzh-TW%26lr%3D%26sa%3DN" TargetMode="External"/><Relationship Id="rId7" Type="http://schemas.openxmlformats.org/officeDocument/2006/relationships/hyperlink" Target="http://images.google.com.hk/imgres?imgurl=http://www.dharma.net/monstore/images/products/calli-kaz14.jpg&amp;imgrefurl=http://www.dharma.net/monstore/product_info.php%3FcPath%3D83_39_58%26products_id%3D1175&amp;h=400&amp;w=279&amp;sz=22&amp;tbnid=zb42anXuy0FGeM:&amp;tbnh=120&amp;tbnw=83&amp;hl=zh-TW&amp;start=38&amp;prev=/images%3Fq%3Dmindfulness%26start%3D20%26svnum%3D10%26hl%3Dzh-TW%26lr%3D%26sa%3D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eg"/><Relationship Id="rId5" Type="http://schemas.openxmlformats.org/officeDocument/2006/relationships/hyperlink" Target="http://images.google.com.hk/imgres?imgurl=http://members.toast.net/m_goodman33/index_files/lotus_flower.jpg&amp;imgrefurl=http://members.toast.net/m_goodman33/&amp;h=247&amp;w=350&amp;sz=6&amp;tbnid=icLs2KisTi-AmM:&amp;tbnh=81&amp;tbnw=116&amp;hl=zh-TW&amp;start=62&amp;prev=/images%3Fq%3Dmindfulness%26start%3D60%26svnum%3D10%26hl%3Dzh-TW%26lr%3D%26sa%3DN" TargetMode="External"/><Relationship Id="rId4" Type="http://schemas.openxmlformats.org/officeDocument/2006/relationships/image" Target="../media/image9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www.tragochen.net/mt/archives/2006052203.jpg&amp;imgrefurl=http://www.tragochen.net/mt/archives/000292.html&amp;h=346&amp;w=520&amp;sz=47&amp;hl=zh-TW&amp;start=22&amp;um=1&amp;tbnid=RRHB4tPqwsuW0M:&amp;tbnh=87&amp;tbnw=131&amp;prev=/images%3Fq%3D%25E5%258D%25B1%25E6%25A9%259F%25E8%2599%2595%25E7%2590%2586%26start%3D20%26ndsp%3D20%26svnum%3D10%26um%3D1%26hl%3Dzh-TW%26sa%3DN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hyperlink" Target="http://images.google.com.tw/imgres?imgurl=http://www.carpcman.org.tw/logo.gif&amp;imgrefurl=http://www.carpcman.org.tw/l1.htm&amp;h=532&amp;w=552&amp;sz=30&amp;hl=zh-TW&amp;start=28&amp;um=1&amp;tbnid=DJEWjUXBp3r7pM:&amp;tbnh=128&amp;tbnw=133&amp;prev=/images%3Fq%3D%25E5%258D%25B1%25E6%25A9%259F%25E8%2599%2595%25E7%2590%2586%26start%3D20%26ndsp%3D20%26svnum%3D10%26um%3D1%26hl%3Dzh-TW%26sa%3DN" TargetMode="External"/><Relationship Id="rId4" Type="http://schemas.openxmlformats.org/officeDocument/2006/relationships/image" Target="../media/image9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upic.album.sina.com.cn/pic_3/4d76f20802000001&amp;imgrefurl=http://blog.sina.com.cn/kwvinwoo&amp;h=272&amp;w=480&amp;sz=96&amp;hl=zh-TW&amp;start=23&amp;um=1&amp;tbnid=R5RFZZoqdTru4M:&amp;tbnh=73&amp;tbnw=129&amp;prev=/images%3Fq%3D%25E7%2584%25A1%25E9%2587%258F%26start%3D20%26ndsp%3D20%26svnum%3D10%26um%3D1%26hl%3Dzh-TW%26sa%3DN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853.com/show.aspx?&amp;id=874&amp;cid=78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new-age-music-shop.com/images/InnerPeace_Opt_hj70.jpg&amp;imgrefurl=http://www.new-age-music-shop.com/E-comModule/relaxation-music.php3&amp;h=261&amp;w=266&amp;sz=12&amp;tbnid=MLU_nmrR1Ruz4M:&amp;tbnh=105&amp;tbnw=108&amp;hl=zh-TW&amp;start=10&amp;prev=/images%3Fq%3Dmeditation%26svnum%3D10%26hl%3Dzh-TW%26lr%3D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images.google.com.hk/imgres?imgurl=http://www.bubbanfriends.org/pictures/bubba-first-sick-day/54-sick-bub.jpg&amp;imgrefurl=http://www.bubbanfriends.org/archives/000266.html&amp;h=1353&amp;w=2250&amp;sz=551&amp;tbnid=t-oGzRhVhoMJ:&amp;tbnh=90&amp;tbnw=150&amp;hl=en&amp;start=2&amp;prev=/images%3Fq%3DSICK%26svnum%3D10%26hl%3Den%26lr%3D%26sa%3DG" TargetMode="External"/><Relationship Id="rId3" Type="http://schemas.openxmlformats.org/officeDocument/2006/relationships/hyperlink" Target="http://images.google.com.hk/imgres?imgurl=http://max.levien.com/birth-max-nursing.jpg&amp;imgrefurl=http://max.levien.com/2000.html&amp;h=492&amp;w=728&amp;sz=25&amp;tbnid=dat3muP3is8J:&amp;tbnh=93&amp;tbnw=139&amp;hl=en&amp;start=9&amp;prev=/images%3Fq%3DBIRTH%26svnum%3D10%26hl%3Den%26lr%3D" TargetMode="External"/><Relationship Id="rId7" Type="http://schemas.openxmlformats.org/officeDocument/2006/relationships/hyperlink" Target="http://images.google.com.hk/imgres?imgurl=http://gallery.tc.dk/albums/tobias_prebirth/Ultralydsscanning_20030205c_arms_and_legs.jpg&amp;imgrefurl=http://gallery.tc.dk/slideshow.php%3Fset_albumName%3D&amp;h=1059&amp;w=1277&amp;sz=198&amp;tbnid=TtyDVBJYHlAJ:&amp;tbnh=124&amp;tbnw=150&amp;hl=en&amp;start=34&amp;prev=/images%3Fq%3DBIRTH%26start%3D20%26svnum%3D10%26hl%3Den%26lr%3D%26sa%3DN" TargetMode="External"/><Relationship Id="rId12" Type="http://schemas.openxmlformats.org/officeDocument/2006/relationships/image" Target="../media/image13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6" Type="http://schemas.openxmlformats.org/officeDocument/2006/relationships/hyperlink" Target="http://images.google.com.hk/imgres?imgurl=http://seniors-site.com/images/sick.gif&amp;imgrefurl=http://seniors-site.com/coping/sick.html&amp;h=1152&amp;w=1340&amp;sz=30&amp;tbnid=eh4Vy9fEWeQJ:&amp;tbnh=128&amp;tbnw=150&amp;hl=en&amp;start=1&amp;prev=/images%3Fq%3DSICK%26svnum%3D10%26hl%3Den%26lr%3D%26sa%3D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hyperlink" Target="http://images.google.com.hk/imgres?imgurl=http://www.tci-travel.com/Web%2520images/94%2520YEAR%2520OLD%2520MAN%2520IN%2520LIJIANG.jpg&amp;imgrefurl=http://www.tci-travel.com/TravelScrapbook.html&amp;h=1152&amp;w=864&amp;sz=90&amp;tbnid=RR2-zwU1wIcJ:&amp;tbnh=150&amp;tbnw=112&amp;hl=en&amp;start=1&amp;prev=/images%3Fq%3DOLD%2BMAN%26svnum%3D10%26hl%3Den%26lr%3D%26sa%3DG" TargetMode="External"/><Relationship Id="rId5" Type="http://schemas.openxmlformats.org/officeDocument/2006/relationships/hyperlink" Target="http://images.google.com.hk/imgres?imgurl=http://www.purplestork.com/samples/small/noah1.jpg&amp;imgrefurl=http://www.purplestork.com/&amp;h=405&amp;w=405&amp;sz=55&amp;tbnid=CjFtfwbfEWcJ:&amp;tbnh=121&amp;tbnw=121&amp;hl=en&amp;start=22&amp;prev=/images%3Fq%3DBIRTH%26start%3D20%26svnum%3D10%26hl%3Den%26lr%3D%26sa%3DN" TargetMode="External"/><Relationship Id="rId15" Type="http://schemas.openxmlformats.org/officeDocument/2006/relationships/image" Target="../media/image15.jpe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images.google.com.hk/imgres?imgurl=http://radio.weblogs.com/0116791/images/2003/04/24/Old%2520man3.jpg&amp;imgrefurl=http://radio.weblogs.com/0116791/stories/2003/04/22/thailandPhotos.html&amp;h=1180&amp;w=1200&amp;sz=125&amp;tbnid=E8tJ5UDF9xUJ:&amp;tbnh=147&amp;tbnw=150&amp;hl=en&amp;start=3&amp;prev=/images%3Fq%3DOLD%26svnum%3D10%26hl%3Den%26lr%3D%26sa%3DG" TargetMode="External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://images.google.com.hk/imgres?imgurl=http://photo.sohu.com/20041202/Img223294884.jpg&amp;imgrefurl=http://baby.women.sohu.com/20041203/n223294736.shtml&amp;h=320&amp;w=400&amp;sz=13&amp;tbnid=7UfmkSZQlZm7HM:&amp;tbnh=96&amp;tbnw=120&amp;hl=zh-TW&amp;start=40&amp;prev=/images%3Fq%3D%25E5%2587%25BA%25E7%2594%259F%26start%3D20%26svnum%3D10%26hl%3Dzh-TW%26lr%3D%26sa%3DN" TargetMode="External"/><Relationship Id="rId18" Type="http://schemas.openxmlformats.org/officeDocument/2006/relationships/image" Target="../media/image24.jpeg"/><Relationship Id="rId3" Type="http://schemas.openxmlformats.org/officeDocument/2006/relationships/hyperlink" Target="http://images.google.com.hk/imgres?imgurl=http://www.5721.net/yy/yoga/10041.gif&amp;imgrefurl=http://www.5721.net/Pregnant/morelist/News317.shtml&amp;h=229&amp;w=230&amp;sz=30&amp;tbnid=E1kqe7_tQ7LGfM:&amp;tbnh=102&amp;tbnw=103&amp;hl=zh-TW&amp;start=35&amp;prev=/images%3Fq%3D%25E5%2587%25BA%25E7%2594%259F%26start%3D20%26svnum%3D10%26hl%3Dzh-TW%26lr%3D%26sa%3DN" TargetMode="External"/><Relationship Id="rId21" Type="http://schemas.openxmlformats.org/officeDocument/2006/relationships/hyperlink" Target="http://images.google.com.hk/imgres?imgurl=http://upload.wikimedia.org/wikipedia/zh/thumb/2/2f/Morechicks.jpg/260px-Morechicks.jpg&amp;imgrefurl=http://zh.wikipedia.org/wiki/%25E9%25B8%25A1&amp;h=299&amp;w=260&amp;sz=19&amp;tbnid=ZQE_Oel5qoIawM:&amp;tbnh=111&amp;tbnw=96&amp;hl=zh-TW&amp;start=28&amp;prev=/images%3Fq%3D%25E5%2587%25BA%25E7%2594%259F%26start%3D20%26svnum%3D10%26hl%3Dzh-TW%26lr%3D%26sa%3DN" TargetMode="External"/><Relationship Id="rId7" Type="http://schemas.openxmlformats.org/officeDocument/2006/relationships/hyperlink" Target="http://images.google.com.hk/imgres?imgurl=http://image.blog.livedoor.jp/birtharmony/imgs/0/d/0d63eee3.gif&amp;imgrefurl=http://birtharmony.livedoor.biz/&amp;h=550&amp;w=685&amp;sz=206&amp;tbnid=Uq95yj9RXANLNM:&amp;tbnh=110&amp;tbnw=137&amp;hl=zh-TW&amp;start=26&amp;prev=/images%3Fq%3D%25E5%2587%25BA%25E7%2594%259F%26start%3D20%26svnum%3D10%26hl%3Dzh-TW%26lr%3D%26sa%3DN" TargetMode="External"/><Relationship Id="rId12" Type="http://schemas.openxmlformats.org/officeDocument/2006/relationships/image" Target="../media/image21.jpeg"/><Relationship Id="rId17" Type="http://schemas.openxmlformats.org/officeDocument/2006/relationships/hyperlink" Target="http://images.google.com.hk/imgres?imgurl=http://blog.freetimegears.com.tw/mrsturtle/archives/6-4-2-1.jpg&amp;imgrefurl=http://blog.freetimegears.com.tw/mrsturtle/archives/cat_turtle_uk_england2004.html&amp;h=450&amp;w=600&amp;sz=76&amp;tbnid=mdSC2J_fmIEfUM:&amp;tbnh=99&amp;tbnw=133&amp;hl=zh-TW&amp;start=22&amp;prev=/images%3Fq%3D%25E5%2587%25BA%25E7%2594%259F%26start%3D20%26svnum%3D10%26hl%3Dzh-TW%26lr%3D%26sa%3DN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hyperlink" Target="http://images.google.com.hk/imgres?imgurl=http://ehpnet1.niehs.nih.gov/cehp/docs/2002/110-4c/fetusfinal.jpg&amp;imgrefurl=http://ehpnet1.niehs.nih.gov/cehp/docs/2002/110-4c/birthdefect_tc.html&amp;h=288&amp;w=237&amp;sz=37&amp;tbnid=0IYQfUz4EK6frM:&amp;tbnh=110&amp;tbnw=90&amp;hl=zh-TW&amp;start=29&amp;prev=/images%3Fq%3D%25E5%2587%25BA%25E7%2594%259F%26start%3D20%26svnum%3D10%26hl%3Dzh-TW%26lr%3D%26sa%3DN" TargetMode="External"/><Relationship Id="rId5" Type="http://schemas.openxmlformats.org/officeDocument/2006/relationships/hyperlink" Target="http://images.google.com.hk/imgres?imgurl=http://www.5721.net/yy/yoga/mama.jpg&amp;imgrefurl=http://www.5721.net/Pregnant/morelist/News317.shtml&amp;h=234&amp;w=230&amp;sz=18&amp;tbnid=Ai6tMSLrr0AhtM:&amp;tbnh=104&amp;tbnw=102&amp;hl=zh-TW&amp;start=34&amp;prev=/images%3Fq%3D%25E5%2587%25BA%25E7%2594%259F%26start%3D20%26svnum%3D10%26hl%3Dzh-TW%26lr%3D%26sa%3DN" TargetMode="External"/><Relationship Id="rId15" Type="http://schemas.openxmlformats.org/officeDocument/2006/relationships/hyperlink" Target="http://images.google.com.hk/imgres?imgurl=http://blog31.fc2.com/g/ginginji/file/20051110123332.jpg&amp;imgrefurl=http://ginginji.blog31.fc2.com/blog-date-200511.html&amp;h=480&amp;w=640&amp;sz=169&amp;tbnid=bsR0ayDOuL2B3M:&amp;tbnh=101&amp;tbnw=135&amp;hl=zh-TW&amp;start=25&amp;prev=/images%3Fq%3D%25E5%2587%25BA%25E7%2594%259F%26start%3D20%26svnum%3D10%26hl%3Dzh-TW%26lr%3D%26sa%3DN" TargetMode="External"/><Relationship Id="rId10" Type="http://schemas.openxmlformats.org/officeDocument/2006/relationships/image" Target="../media/image20.jpeg"/><Relationship Id="rId19" Type="http://schemas.openxmlformats.org/officeDocument/2006/relationships/hyperlink" Target="http://images.google.com.hk/imgres?imgurl=http://why.eastday.com/eastday/node33/node35/node7612/images/16244.jpg&amp;imgrefurl=http://why.eastday.com/eastday/node33/node35/node7612/userobject1ai101284.html&amp;h=263&amp;w=431&amp;sz=34&amp;tbnid=sNKXG8iXr0FBDM:&amp;tbnh=75&amp;tbnw=123&amp;hl=zh-TW&amp;start=15&amp;prev=/images%3Fq%3D%25E5%2587%25BA%25E7%2594%259F%26svnum%3D10%26hl%3Dzh-TW%26lr%3D%26sa%3DG" TargetMode="External"/><Relationship Id="rId4" Type="http://schemas.openxmlformats.org/officeDocument/2006/relationships/image" Target="../media/image17.jpeg"/><Relationship Id="rId9" Type="http://schemas.openxmlformats.org/officeDocument/2006/relationships/hyperlink" Target="http://images.google.com.hk/imgres?imgurl=http://static.flickr.com/6/75278845_1096ad10e2_o.jpg&amp;imgrefurl=http://blog.yam.com/ptcat&amp;h=300&amp;w=400&amp;sz=117&amp;tbnid=gaeF-jSbFHIntM:&amp;tbnh=90&amp;tbnw=120&amp;hl=zh-TW&amp;start=31&amp;prev=/images%3Fq%3D%25E5%2587%25BA%25E7%2594%259F%26start%3D20%26svnum%3D10%26hl%3Dzh-TW%26lr%3D%26sa%3DN" TargetMode="External"/><Relationship Id="rId14" Type="http://schemas.openxmlformats.org/officeDocument/2006/relationships/image" Target="../media/image22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用智化苦　轉危為機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 b="1">
                <a:solidFill>
                  <a:srgbClr val="800000"/>
                </a:solidFill>
                <a:ea typeface="文鼎中粗隸" pitchFamily="49" charset="-120"/>
              </a:rPr>
              <a:t>佛教「悲無量心」的修習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5" name="Picture 25" descr="illnes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-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557338"/>
            <a:ext cx="3887788" cy="37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6288" y="2133600"/>
            <a:ext cx="8420100" cy="1470025"/>
          </a:xfrm>
        </p:spPr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病</a:t>
            </a:r>
          </a:p>
        </p:txBody>
      </p:sp>
      <p:sp>
        <p:nvSpPr>
          <p:cNvPr id="112666" name="Rectangle 2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健身健心  修心修身</a:t>
            </a:r>
          </a:p>
        </p:txBody>
      </p:sp>
      <p:pic>
        <p:nvPicPr>
          <p:cNvPr id="112645" name="Picture 5" descr="housenki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29000"/>
            <a:ext cx="9620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7" name="Picture 7" descr="tu_1b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437063"/>
            <a:ext cx="1095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9" name="Picture 9" descr="c_photo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492375"/>
            <a:ext cx="8953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1" name="Picture 11" descr="img187585_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341438"/>
            <a:ext cx="11049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3" name="Picture 13" descr="14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076700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5" name="Picture 15" descr="CR330027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349500"/>
            <a:ext cx="866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7" name="Picture 17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60575"/>
            <a:ext cx="12477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9" name="Picture 19" descr="tl_whatis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2781300"/>
            <a:ext cx="9715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1" name="Picture 21" descr="quest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3068638"/>
            <a:ext cx="8953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3" name="Picture 23" descr="utubyo1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3500438"/>
            <a:ext cx="1066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reeform 2"/>
          <p:cNvSpPr>
            <a:spLocks/>
          </p:cNvSpPr>
          <p:nvPr/>
        </p:nvSpPr>
        <p:spPr bwMode="auto">
          <a:xfrm>
            <a:off x="3962400" y="381000"/>
            <a:ext cx="3384550" cy="6235700"/>
          </a:xfrm>
          <a:custGeom>
            <a:avLst/>
            <a:gdLst>
              <a:gd name="T0" fmla="*/ 2274 w 3838"/>
              <a:gd name="T1" fmla="*/ 312 h 7856"/>
              <a:gd name="T2" fmla="*/ 2312 w 3838"/>
              <a:gd name="T3" fmla="*/ 633 h 7856"/>
              <a:gd name="T4" fmla="*/ 2158 w 3838"/>
              <a:gd name="T5" fmla="*/ 960 h 7856"/>
              <a:gd name="T6" fmla="*/ 2502 w 3838"/>
              <a:gd name="T7" fmla="*/ 1342 h 7856"/>
              <a:gd name="T8" fmla="*/ 2783 w 3838"/>
              <a:gd name="T9" fmla="*/ 1493 h 7856"/>
              <a:gd name="T10" fmla="*/ 3041 w 3838"/>
              <a:gd name="T11" fmla="*/ 2192 h 7856"/>
              <a:gd name="T12" fmla="*/ 3299 w 3838"/>
              <a:gd name="T13" fmla="*/ 3115 h 7856"/>
              <a:gd name="T14" fmla="*/ 3539 w 3838"/>
              <a:gd name="T15" fmla="*/ 3924 h 7856"/>
              <a:gd name="T16" fmla="*/ 3664 w 3838"/>
              <a:gd name="T17" fmla="*/ 4033 h 7856"/>
              <a:gd name="T18" fmla="*/ 3838 w 3838"/>
              <a:gd name="T19" fmla="*/ 4224 h 7856"/>
              <a:gd name="T20" fmla="*/ 3624 w 3838"/>
              <a:gd name="T21" fmla="*/ 4173 h 7856"/>
              <a:gd name="T22" fmla="*/ 3687 w 3838"/>
              <a:gd name="T23" fmla="*/ 4611 h 7856"/>
              <a:gd name="T24" fmla="*/ 3564 w 3838"/>
              <a:gd name="T25" fmla="*/ 4644 h 7856"/>
              <a:gd name="T26" fmla="*/ 3436 w 3838"/>
              <a:gd name="T27" fmla="*/ 4513 h 7856"/>
              <a:gd name="T28" fmla="*/ 3301 w 3838"/>
              <a:gd name="T29" fmla="*/ 4404 h 7856"/>
              <a:gd name="T30" fmla="*/ 3206 w 3838"/>
              <a:gd name="T31" fmla="*/ 4378 h 7856"/>
              <a:gd name="T32" fmla="*/ 3086 w 3838"/>
              <a:gd name="T33" fmla="*/ 3755 h 7856"/>
              <a:gd name="T34" fmla="*/ 2765 w 3838"/>
              <a:gd name="T35" fmla="*/ 3017 h 7856"/>
              <a:gd name="T36" fmla="*/ 2623 w 3838"/>
              <a:gd name="T37" fmla="*/ 2427 h 7856"/>
              <a:gd name="T38" fmla="*/ 2644 w 3838"/>
              <a:gd name="T39" fmla="*/ 3581 h 7856"/>
              <a:gd name="T40" fmla="*/ 2560 w 3838"/>
              <a:gd name="T41" fmla="*/ 5335 h 7856"/>
              <a:gd name="T42" fmla="*/ 2518 w 3838"/>
              <a:gd name="T43" fmla="*/ 6759 h 7856"/>
              <a:gd name="T44" fmla="*/ 2677 w 3838"/>
              <a:gd name="T45" fmla="*/ 7689 h 7856"/>
              <a:gd name="T46" fmla="*/ 2574 w 3838"/>
              <a:gd name="T47" fmla="*/ 7784 h 7856"/>
              <a:gd name="T48" fmla="*/ 2414 w 3838"/>
              <a:gd name="T49" fmla="*/ 7849 h 7856"/>
              <a:gd name="T50" fmla="*/ 2223 w 3838"/>
              <a:gd name="T51" fmla="*/ 7708 h 7856"/>
              <a:gd name="T52" fmla="*/ 2138 w 3838"/>
              <a:gd name="T53" fmla="*/ 7456 h 7856"/>
              <a:gd name="T54" fmla="*/ 2072 w 3838"/>
              <a:gd name="T55" fmla="*/ 6594 h 7856"/>
              <a:gd name="T56" fmla="*/ 2031 w 3838"/>
              <a:gd name="T57" fmla="*/ 5776 h 7856"/>
              <a:gd name="T58" fmla="*/ 1951 w 3838"/>
              <a:gd name="T59" fmla="*/ 4932 h 7856"/>
              <a:gd name="T60" fmla="*/ 1873 w 3838"/>
              <a:gd name="T61" fmla="*/ 5268 h 7856"/>
              <a:gd name="T62" fmla="*/ 1801 w 3838"/>
              <a:gd name="T63" fmla="*/ 5995 h 7856"/>
              <a:gd name="T64" fmla="*/ 1698 w 3838"/>
              <a:gd name="T65" fmla="*/ 7041 h 7856"/>
              <a:gd name="T66" fmla="*/ 1666 w 3838"/>
              <a:gd name="T67" fmla="*/ 7514 h 7856"/>
              <a:gd name="T68" fmla="*/ 1550 w 3838"/>
              <a:gd name="T69" fmla="*/ 7845 h 7856"/>
              <a:gd name="T70" fmla="*/ 1348 w 3838"/>
              <a:gd name="T71" fmla="*/ 7831 h 7856"/>
              <a:gd name="T72" fmla="*/ 1206 w 3838"/>
              <a:gd name="T73" fmla="*/ 7757 h 7856"/>
              <a:gd name="T74" fmla="*/ 1301 w 3838"/>
              <a:gd name="T75" fmla="*/ 7349 h 7856"/>
              <a:gd name="T76" fmla="*/ 1280 w 3838"/>
              <a:gd name="T77" fmla="*/ 5978 h 7856"/>
              <a:gd name="T78" fmla="*/ 1189 w 3838"/>
              <a:gd name="T79" fmla="*/ 4685 h 7856"/>
              <a:gd name="T80" fmla="*/ 1264 w 3838"/>
              <a:gd name="T81" fmla="*/ 2875 h 7856"/>
              <a:gd name="T82" fmla="*/ 1110 w 3838"/>
              <a:gd name="T83" fmla="*/ 2747 h 7856"/>
              <a:gd name="T84" fmla="*/ 924 w 3838"/>
              <a:gd name="T85" fmla="*/ 3423 h 7856"/>
              <a:gd name="T86" fmla="*/ 680 w 3838"/>
              <a:gd name="T87" fmla="*/ 3984 h 7856"/>
              <a:gd name="T88" fmla="*/ 597 w 3838"/>
              <a:gd name="T89" fmla="*/ 4611 h 7856"/>
              <a:gd name="T90" fmla="*/ 504 w 3838"/>
              <a:gd name="T91" fmla="*/ 4522 h 7856"/>
              <a:gd name="T92" fmla="*/ 406 w 3838"/>
              <a:gd name="T93" fmla="*/ 4412 h 7856"/>
              <a:gd name="T94" fmla="*/ 315 w 3838"/>
              <a:gd name="T95" fmla="*/ 4340 h 7856"/>
              <a:gd name="T96" fmla="*/ 190 w 3838"/>
              <a:gd name="T97" fmla="*/ 4357 h 7856"/>
              <a:gd name="T98" fmla="*/ 114 w 3838"/>
              <a:gd name="T99" fmla="*/ 4252 h 7856"/>
              <a:gd name="T100" fmla="*/ 95 w 3838"/>
              <a:gd name="T101" fmla="*/ 4126 h 7856"/>
              <a:gd name="T102" fmla="*/ 227 w 3838"/>
              <a:gd name="T103" fmla="*/ 3986 h 7856"/>
              <a:gd name="T104" fmla="*/ 423 w 3838"/>
              <a:gd name="T105" fmla="*/ 3741 h 7856"/>
              <a:gd name="T106" fmla="*/ 688 w 3838"/>
              <a:gd name="T107" fmla="*/ 2693 h 7856"/>
              <a:gd name="T108" fmla="*/ 852 w 3838"/>
              <a:gd name="T109" fmla="*/ 1749 h 7856"/>
              <a:gd name="T110" fmla="*/ 1229 w 3838"/>
              <a:gd name="T111" fmla="*/ 1390 h 7856"/>
              <a:gd name="T112" fmla="*/ 1512 w 3838"/>
              <a:gd name="T113" fmla="*/ 1237 h 7856"/>
              <a:gd name="T114" fmla="*/ 1629 w 3838"/>
              <a:gd name="T115" fmla="*/ 824 h 7856"/>
              <a:gd name="T116" fmla="*/ 1531 w 3838"/>
              <a:gd name="T117" fmla="*/ 472 h 7856"/>
              <a:gd name="T118" fmla="*/ 1666 w 3838"/>
              <a:gd name="T119" fmla="*/ 92 h 7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8" h="7856">
                <a:moveTo>
                  <a:pt x="1919" y="0"/>
                </a:moveTo>
                <a:lnTo>
                  <a:pt x="2021" y="9"/>
                </a:lnTo>
                <a:lnTo>
                  <a:pt x="2103" y="44"/>
                </a:lnTo>
                <a:lnTo>
                  <a:pt x="2172" y="92"/>
                </a:lnTo>
                <a:lnTo>
                  <a:pt x="2223" y="156"/>
                </a:lnTo>
                <a:lnTo>
                  <a:pt x="2254" y="232"/>
                </a:lnTo>
                <a:lnTo>
                  <a:pt x="2274" y="312"/>
                </a:lnTo>
                <a:lnTo>
                  <a:pt x="2281" y="400"/>
                </a:lnTo>
                <a:lnTo>
                  <a:pt x="2272" y="491"/>
                </a:lnTo>
                <a:lnTo>
                  <a:pt x="2288" y="459"/>
                </a:lnTo>
                <a:lnTo>
                  <a:pt x="2310" y="472"/>
                </a:lnTo>
                <a:lnTo>
                  <a:pt x="2324" y="514"/>
                </a:lnTo>
                <a:lnTo>
                  <a:pt x="2324" y="566"/>
                </a:lnTo>
                <a:lnTo>
                  <a:pt x="2312" y="633"/>
                </a:lnTo>
                <a:lnTo>
                  <a:pt x="2291" y="719"/>
                </a:lnTo>
                <a:lnTo>
                  <a:pt x="2258" y="783"/>
                </a:lnTo>
                <a:lnTo>
                  <a:pt x="2214" y="808"/>
                </a:lnTo>
                <a:lnTo>
                  <a:pt x="2210" y="824"/>
                </a:lnTo>
                <a:lnTo>
                  <a:pt x="2202" y="866"/>
                </a:lnTo>
                <a:lnTo>
                  <a:pt x="2184" y="918"/>
                </a:lnTo>
                <a:lnTo>
                  <a:pt x="2158" y="960"/>
                </a:lnTo>
                <a:lnTo>
                  <a:pt x="2158" y="1169"/>
                </a:lnTo>
                <a:lnTo>
                  <a:pt x="2207" y="1181"/>
                </a:lnTo>
                <a:lnTo>
                  <a:pt x="2263" y="1207"/>
                </a:lnTo>
                <a:lnTo>
                  <a:pt x="2326" y="1237"/>
                </a:lnTo>
                <a:lnTo>
                  <a:pt x="2391" y="1272"/>
                </a:lnTo>
                <a:lnTo>
                  <a:pt x="2453" y="1309"/>
                </a:lnTo>
                <a:lnTo>
                  <a:pt x="2502" y="1342"/>
                </a:lnTo>
                <a:lnTo>
                  <a:pt x="2539" y="1367"/>
                </a:lnTo>
                <a:lnTo>
                  <a:pt x="2554" y="1381"/>
                </a:lnTo>
                <a:lnTo>
                  <a:pt x="2570" y="1383"/>
                </a:lnTo>
                <a:lnTo>
                  <a:pt x="2612" y="1390"/>
                </a:lnTo>
                <a:lnTo>
                  <a:pt x="2669" y="1419"/>
                </a:lnTo>
                <a:lnTo>
                  <a:pt x="2739" y="1481"/>
                </a:lnTo>
                <a:lnTo>
                  <a:pt x="2783" y="1493"/>
                </a:lnTo>
                <a:lnTo>
                  <a:pt x="2832" y="1524"/>
                </a:lnTo>
                <a:lnTo>
                  <a:pt x="2886" y="1577"/>
                </a:lnTo>
                <a:lnTo>
                  <a:pt x="2939" y="1652"/>
                </a:lnTo>
                <a:lnTo>
                  <a:pt x="2988" y="1749"/>
                </a:lnTo>
                <a:lnTo>
                  <a:pt x="3021" y="1871"/>
                </a:lnTo>
                <a:lnTo>
                  <a:pt x="3042" y="2017"/>
                </a:lnTo>
                <a:lnTo>
                  <a:pt x="3041" y="2192"/>
                </a:lnTo>
                <a:lnTo>
                  <a:pt x="3079" y="2288"/>
                </a:lnTo>
                <a:lnTo>
                  <a:pt x="3118" y="2435"/>
                </a:lnTo>
                <a:lnTo>
                  <a:pt x="3141" y="2586"/>
                </a:lnTo>
                <a:lnTo>
                  <a:pt x="3150" y="2693"/>
                </a:lnTo>
                <a:lnTo>
                  <a:pt x="3209" y="2786"/>
                </a:lnTo>
                <a:lnTo>
                  <a:pt x="3258" y="2942"/>
                </a:lnTo>
                <a:lnTo>
                  <a:pt x="3299" y="3115"/>
                </a:lnTo>
                <a:lnTo>
                  <a:pt x="3322" y="3261"/>
                </a:lnTo>
                <a:lnTo>
                  <a:pt x="3339" y="3395"/>
                </a:lnTo>
                <a:lnTo>
                  <a:pt x="3369" y="3565"/>
                </a:lnTo>
                <a:lnTo>
                  <a:pt x="3415" y="3741"/>
                </a:lnTo>
                <a:lnTo>
                  <a:pt x="3476" y="3898"/>
                </a:lnTo>
                <a:lnTo>
                  <a:pt x="3513" y="3903"/>
                </a:lnTo>
                <a:lnTo>
                  <a:pt x="3539" y="3924"/>
                </a:lnTo>
                <a:lnTo>
                  <a:pt x="3562" y="3947"/>
                </a:lnTo>
                <a:lnTo>
                  <a:pt x="3578" y="3967"/>
                </a:lnTo>
                <a:lnTo>
                  <a:pt x="3597" y="3977"/>
                </a:lnTo>
                <a:lnTo>
                  <a:pt x="3611" y="3986"/>
                </a:lnTo>
                <a:lnTo>
                  <a:pt x="3631" y="3995"/>
                </a:lnTo>
                <a:lnTo>
                  <a:pt x="3650" y="4014"/>
                </a:lnTo>
                <a:lnTo>
                  <a:pt x="3664" y="4033"/>
                </a:lnTo>
                <a:lnTo>
                  <a:pt x="3671" y="4051"/>
                </a:lnTo>
                <a:lnTo>
                  <a:pt x="3681" y="4068"/>
                </a:lnTo>
                <a:lnTo>
                  <a:pt x="3704" y="4093"/>
                </a:lnTo>
                <a:lnTo>
                  <a:pt x="3741" y="4126"/>
                </a:lnTo>
                <a:lnTo>
                  <a:pt x="3787" y="4170"/>
                </a:lnTo>
                <a:lnTo>
                  <a:pt x="3825" y="4205"/>
                </a:lnTo>
                <a:lnTo>
                  <a:pt x="3838" y="4224"/>
                </a:lnTo>
                <a:lnTo>
                  <a:pt x="3838" y="4243"/>
                </a:lnTo>
                <a:lnTo>
                  <a:pt x="3818" y="4268"/>
                </a:lnTo>
                <a:lnTo>
                  <a:pt x="3778" y="4273"/>
                </a:lnTo>
                <a:lnTo>
                  <a:pt x="3725" y="4252"/>
                </a:lnTo>
                <a:lnTo>
                  <a:pt x="3678" y="4217"/>
                </a:lnTo>
                <a:lnTo>
                  <a:pt x="3643" y="4187"/>
                </a:lnTo>
                <a:lnTo>
                  <a:pt x="3624" y="4173"/>
                </a:lnTo>
                <a:lnTo>
                  <a:pt x="3611" y="4173"/>
                </a:lnTo>
                <a:lnTo>
                  <a:pt x="3606" y="4228"/>
                </a:lnTo>
                <a:lnTo>
                  <a:pt x="3624" y="4299"/>
                </a:lnTo>
                <a:lnTo>
                  <a:pt x="3650" y="4357"/>
                </a:lnTo>
                <a:lnTo>
                  <a:pt x="3683" y="4459"/>
                </a:lnTo>
                <a:lnTo>
                  <a:pt x="3704" y="4557"/>
                </a:lnTo>
                <a:lnTo>
                  <a:pt x="3687" y="4611"/>
                </a:lnTo>
                <a:lnTo>
                  <a:pt x="3639" y="4578"/>
                </a:lnTo>
                <a:lnTo>
                  <a:pt x="3592" y="4482"/>
                </a:lnTo>
                <a:lnTo>
                  <a:pt x="3552" y="4383"/>
                </a:lnTo>
                <a:lnTo>
                  <a:pt x="3523" y="4340"/>
                </a:lnTo>
                <a:lnTo>
                  <a:pt x="3527" y="4397"/>
                </a:lnTo>
                <a:lnTo>
                  <a:pt x="3552" y="4522"/>
                </a:lnTo>
                <a:lnTo>
                  <a:pt x="3564" y="4644"/>
                </a:lnTo>
                <a:lnTo>
                  <a:pt x="3536" y="4709"/>
                </a:lnTo>
                <a:lnTo>
                  <a:pt x="3490" y="4660"/>
                </a:lnTo>
                <a:lnTo>
                  <a:pt x="3458" y="4536"/>
                </a:lnTo>
                <a:lnTo>
                  <a:pt x="3432" y="4412"/>
                </a:lnTo>
                <a:lnTo>
                  <a:pt x="3408" y="4357"/>
                </a:lnTo>
                <a:lnTo>
                  <a:pt x="3413" y="4404"/>
                </a:lnTo>
                <a:lnTo>
                  <a:pt x="3436" y="4513"/>
                </a:lnTo>
                <a:lnTo>
                  <a:pt x="3444" y="4625"/>
                </a:lnTo>
                <a:lnTo>
                  <a:pt x="3408" y="4681"/>
                </a:lnTo>
                <a:lnTo>
                  <a:pt x="3369" y="4634"/>
                </a:lnTo>
                <a:lnTo>
                  <a:pt x="3337" y="4522"/>
                </a:lnTo>
                <a:lnTo>
                  <a:pt x="3313" y="4412"/>
                </a:lnTo>
                <a:lnTo>
                  <a:pt x="3302" y="4359"/>
                </a:lnTo>
                <a:lnTo>
                  <a:pt x="3301" y="4404"/>
                </a:lnTo>
                <a:lnTo>
                  <a:pt x="3309" y="4504"/>
                </a:lnTo>
                <a:lnTo>
                  <a:pt x="3313" y="4602"/>
                </a:lnTo>
                <a:lnTo>
                  <a:pt x="3283" y="4653"/>
                </a:lnTo>
                <a:lnTo>
                  <a:pt x="3243" y="4611"/>
                </a:lnTo>
                <a:lnTo>
                  <a:pt x="3220" y="4518"/>
                </a:lnTo>
                <a:lnTo>
                  <a:pt x="3209" y="4422"/>
                </a:lnTo>
                <a:lnTo>
                  <a:pt x="3206" y="4378"/>
                </a:lnTo>
                <a:lnTo>
                  <a:pt x="3178" y="4299"/>
                </a:lnTo>
                <a:lnTo>
                  <a:pt x="3153" y="4170"/>
                </a:lnTo>
                <a:lnTo>
                  <a:pt x="3141" y="4049"/>
                </a:lnTo>
                <a:lnTo>
                  <a:pt x="3158" y="3984"/>
                </a:lnTo>
                <a:lnTo>
                  <a:pt x="3141" y="3907"/>
                </a:lnTo>
                <a:lnTo>
                  <a:pt x="3118" y="3830"/>
                </a:lnTo>
                <a:lnTo>
                  <a:pt x="3086" y="3755"/>
                </a:lnTo>
                <a:lnTo>
                  <a:pt x="3046" y="3677"/>
                </a:lnTo>
                <a:lnTo>
                  <a:pt x="3007" y="3597"/>
                </a:lnTo>
                <a:lnTo>
                  <a:pt x="2960" y="3511"/>
                </a:lnTo>
                <a:lnTo>
                  <a:pt x="2916" y="3423"/>
                </a:lnTo>
                <a:lnTo>
                  <a:pt x="2872" y="3327"/>
                </a:lnTo>
                <a:lnTo>
                  <a:pt x="2800" y="3147"/>
                </a:lnTo>
                <a:lnTo>
                  <a:pt x="2765" y="3017"/>
                </a:lnTo>
                <a:lnTo>
                  <a:pt x="2755" y="2928"/>
                </a:lnTo>
                <a:lnTo>
                  <a:pt x="2755" y="2865"/>
                </a:lnTo>
                <a:lnTo>
                  <a:pt x="2742" y="2779"/>
                </a:lnTo>
                <a:lnTo>
                  <a:pt x="2730" y="2747"/>
                </a:lnTo>
                <a:lnTo>
                  <a:pt x="2688" y="2660"/>
                </a:lnTo>
                <a:lnTo>
                  <a:pt x="2653" y="2553"/>
                </a:lnTo>
                <a:lnTo>
                  <a:pt x="2623" y="2427"/>
                </a:lnTo>
                <a:lnTo>
                  <a:pt x="2605" y="2274"/>
                </a:lnTo>
                <a:lnTo>
                  <a:pt x="2597" y="2360"/>
                </a:lnTo>
                <a:lnTo>
                  <a:pt x="2583" y="2579"/>
                </a:lnTo>
                <a:lnTo>
                  <a:pt x="2574" y="2875"/>
                </a:lnTo>
                <a:lnTo>
                  <a:pt x="2579" y="3196"/>
                </a:lnTo>
                <a:lnTo>
                  <a:pt x="2605" y="3430"/>
                </a:lnTo>
                <a:lnTo>
                  <a:pt x="2644" y="3581"/>
                </a:lnTo>
                <a:lnTo>
                  <a:pt x="2676" y="3741"/>
                </a:lnTo>
                <a:lnTo>
                  <a:pt x="2688" y="4002"/>
                </a:lnTo>
                <a:lnTo>
                  <a:pt x="2677" y="4350"/>
                </a:lnTo>
                <a:lnTo>
                  <a:pt x="2651" y="4685"/>
                </a:lnTo>
                <a:lnTo>
                  <a:pt x="2614" y="4962"/>
                </a:lnTo>
                <a:lnTo>
                  <a:pt x="2579" y="5130"/>
                </a:lnTo>
                <a:lnTo>
                  <a:pt x="2560" y="5335"/>
                </a:lnTo>
                <a:lnTo>
                  <a:pt x="2574" y="5522"/>
                </a:lnTo>
                <a:lnTo>
                  <a:pt x="2554" y="5683"/>
                </a:lnTo>
                <a:lnTo>
                  <a:pt x="2539" y="5844"/>
                </a:lnTo>
                <a:lnTo>
                  <a:pt x="2560" y="5978"/>
                </a:lnTo>
                <a:lnTo>
                  <a:pt x="2579" y="6177"/>
                </a:lnTo>
                <a:lnTo>
                  <a:pt x="2560" y="6510"/>
                </a:lnTo>
                <a:lnTo>
                  <a:pt x="2518" y="6759"/>
                </a:lnTo>
                <a:lnTo>
                  <a:pt x="2474" y="6950"/>
                </a:lnTo>
                <a:lnTo>
                  <a:pt x="2454" y="7101"/>
                </a:lnTo>
                <a:lnTo>
                  <a:pt x="2477" y="7228"/>
                </a:lnTo>
                <a:lnTo>
                  <a:pt x="2537" y="7349"/>
                </a:lnTo>
                <a:lnTo>
                  <a:pt x="2600" y="7468"/>
                </a:lnTo>
                <a:lnTo>
                  <a:pt x="2655" y="7589"/>
                </a:lnTo>
                <a:lnTo>
                  <a:pt x="2677" y="7689"/>
                </a:lnTo>
                <a:lnTo>
                  <a:pt x="2676" y="7731"/>
                </a:lnTo>
                <a:lnTo>
                  <a:pt x="2660" y="7736"/>
                </a:lnTo>
                <a:lnTo>
                  <a:pt x="2640" y="7721"/>
                </a:lnTo>
                <a:lnTo>
                  <a:pt x="2633" y="7757"/>
                </a:lnTo>
                <a:lnTo>
                  <a:pt x="2618" y="7779"/>
                </a:lnTo>
                <a:lnTo>
                  <a:pt x="2593" y="7787"/>
                </a:lnTo>
                <a:lnTo>
                  <a:pt x="2574" y="7784"/>
                </a:lnTo>
                <a:lnTo>
                  <a:pt x="2567" y="7805"/>
                </a:lnTo>
                <a:lnTo>
                  <a:pt x="2551" y="7829"/>
                </a:lnTo>
                <a:lnTo>
                  <a:pt x="2528" y="7838"/>
                </a:lnTo>
                <a:lnTo>
                  <a:pt x="2493" y="7831"/>
                </a:lnTo>
                <a:lnTo>
                  <a:pt x="2475" y="7852"/>
                </a:lnTo>
                <a:lnTo>
                  <a:pt x="2447" y="7856"/>
                </a:lnTo>
                <a:lnTo>
                  <a:pt x="2414" y="7849"/>
                </a:lnTo>
                <a:lnTo>
                  <a:pt x="2391" y="7828"/>
                </a:lnTo>
                <a:lnTo>
                  <a:pt x="2374" y="7850"/>
                </a:lnTo>
                <a:lnTo>
                  <a:pt x="2333" y="7856"/>
                </a:lnTo>
                <a:lnTo>
                  <a:pt x="2291" y="7845"/>
                </a:lnTo>
                <a:lnTo>
                  <a:pt x="2263" y="7828"/>
                </a:lnTo>
                <a:lnTo>
                  <a:pt x="2237" y="7768"/>
                </a:lnTo>
                <a:lnTo>
                  <a:pt x="2223" y="7708"/>
                </a:lnTo>
                <a:lnTo>
                  <a:pt x="2203" y="7682"/>
                </a:lnTo>
                <a:lnTo>
                  <a:pt x="2188" y="7626"/>
                </a:lnTo>
                <a:lnTo>
                  <a:pt x="2177" y="7561"/>
                </a:lnTo>
                <a:lnTo>
                  <a:pt x="2172" y="7514"/>
                </a:lnTo>
                <a:lnTo>
                  <a:pt x="2168" y="7491"/>
                </a:lnTo>
                <a:lnTo>
                  <a:pt x="2152" y="7475"/>
                </a:lnTo>
                <a:lnTo>
                  <a:pt x="2138" y="7456"/>
                </a:lnTo>
                <a:lnTo>
                  <a:pt x="2123" y="7428"/>
                </a:lnTo>
                <a:lnTo>
                  <a:pt x="2123" y="7323"/>
                </a:lnTo>
                <a:lnTo>
                  <a:pt x="2138" y="7151"/>
                </a:lnTo>
                <a:lnTo>
                  <a:pt x="2142" y="7041"/>
                </a:lnTo>
                <a:lnTo>
                  <a:pt x="2144" y="6906"/>
                </a:lnTo>
                <a:lnTo>
                  <a:pt x="2124" y="6757"/>
                </a:lnTo>
                <a:lnTo>
                  <a:pt x="2072" y="6594"/>
                </a:lnTo>
                <a:lnTo>
                  <a:pt x="2023" y="6426"/>
                </a:lnTo>
                <a:lnTo>
                  <a:pt x="2009" y="6263"/>
                </a:lnTo>
                <a:lnTo>
                  <a:pt x="2021" y="6120"/>
                </a:lnTo>
                <a:lnTo>
                  <a:pt x="2038" y="5995"/>
                </a:lnTo>
                <a:lnTo>
                  <a:pt x="2049" y="5897"/>
                </a:lnTo>
                <a:lnTo>
                  <a:pt x="2044" y="5827"/>
                </a:lnTo>
                <a:lnTo>
                  <a:pt x="2031" y="5776"/>
                </a:lnTo>
                <a:lnTo>
                  <a:pt x="2014" y="5732"/>
                </a:lnTo>
                <a:lnTo>
                  <a:pt x="1994" y="5636"/>
                </a:lnTo>
                <a:lnTo>
                  <a:pt x="1975" y="5456"/>
                </a:lnTo>
                <a:lnTo>
                  <a:pt x="1968" y="5268"/>
                </a:lnTo>
                <a:lnTo>
                  <a:pt x="1975" y="5130"/>
                </a:lnTo>
                <a:lnTo>
                  <a:pt x="1968" y="5077"/>
                </a:lnTo>
                <a:lnTo>
                  <a:pt x="1951" y="4932"/>
                </a:lnTo>
                <a:lnTo>
                  <a:pt x="1930" y="4716"/>
                </a:lnTo>
                <a:lnTo>
                  <a:pt x="1919" y="4443"/>
                </a:lnTo>
                <a:lnTo>
                  <a:pt x="1910" y="4716"/>
                </a:lnTo>
                <a:lnTo>
                  <a:pt x="1891" y="4932"/>
                </a:lnTo>
                <a:lnTo>
                  <a:pt x="1870" y="5077"/>
                </a:lnTo>
                <a:lnTo>
                  <a:pt x="1865" y="5130"/>
                </a:lnTo>
                <a:lnTo>
                  <a:pt x="1873" y="5268"/>
                </a:lnTo>
                <a:lnTo>
                  <a:pt x="1865" y="5456"/>
                </a:lnTo>
                <a:lnTo>
                  <a:pt x="1844" y="5636"/>
                </a:lnTo>
                <a:lnTo>
                  <a:pt x="1824" y="5732"/>
                </a:lnTo>
                <a:lnTo>
                  <a:pt x="1810" y="5776"/>
                </a:lnTo>
                <a:lnTo>
                  <a:pt x="1798" y="5827"/>
                </a:lnTo>
                <a:lnTo>
                  <a:pt x="1791" y="5897"/>
                </a:lnTo>
                <a:lnTo>
                  <a:pt x="1801" y="5995"/>
                </a:lnTo>
                <a:lnTo>
                  <a:pt x="1821" y="6120"/>
                </a:lnTo>
                <a:lnTo>
                  <a:pt x="1831" y="6263"/>
                </a:lnTo>
                <a:lnTo>
                  <a:pt x="1817" y="6426"/>
                </a:lnTo>
                <a:lnTo>
                  <a:pt x="1768" y="6594"/>
                </a:lnTo>
                <a:lnTo>
                  <a:pt x="1715" y="6757"/>
                </a:lnTo>
                <a:lnTo>
                  <a:pt x="1698" y="6906"/>
                </a:lnTo>
                <a:lnTo>
                  <a:pt x="1698" y="7041"/>
                </a:lnTo>
                <a:lnTo>
                  <a:pt x="1701" y="7151"/>
                </a:lnTo>
                <a:lnTo>
                  <a:pt x="1715" y="7323"/>
                </a:lnTo>
                <a:lnTo>
                  <a:pt x="1717" y="7428"/>
                </a:lnTo>
                <a:lnTo>
                  <a:pt x="1703" y="7456"/>
                </a:lnTo>
                <a:lnTo>
                  <a:pt x="1686" y="7475"/>
                </a:lnTo>
                <a:lnTo>
                  <a:pt x="1671" y="7491"/>
                </a:lnTo>
                <a:lnTo>
                  <a:pt x="1666" y="7514"/>
                </a:lnTo>
                <a:lnTo>
                  <a:pt x="1663" y="7561"/>
                </a:lnTo>
                <a:lnTo>
                  <a:pt x="1652" y="7626"/>
                </a:lnTo>
                <a:lnTo>
                  <a:pt x="1638" y="7682"/>
                </a:lnTo>
                <a:lnTo>
                  <a:pt x="1617" y="7708"/>
                </a:lnTo>
                <a:lnTo>
                  <a:pt x="1603" y="7768"/>
                </a:lnTo>
                <a:lnTo>
                  <a:pt x="1577" y="7828"/>
                </a:lnTo>
                <a:lnTo>
                  <a:pt x="1550" y="7845"/>
                </a:lnTo>
                <a:lnTo>
                  <a:pt x="1506" y="7856"/>
                </a:lnTo>
                <a:lnTo>
                  <a:pt x="1468" y="7850"/>
                </a:lnTo>
                <a:lnTo>
                  <a:pt x="1447" y="7828"/>
                </a:lnTo>
                <a:lnTo>
                  <a:pt x="1424" y="7849"/>
                </a:lnTo>
                <a:lnTo>
                  <a:pt x="1392" y="7856"/>
                </a:lnTo>
                <a:lnTo>
                  <a:pt x="1363" y="7852"/>
                </a:lnTo>
                <a:lnTo>
                  <a:pt x="1348" y="7831"/>
                </a:lnTo>
                <a:lnTo>
                  <a:pt x="1312" y="7838"/>
                </a:lnTo>
                <a:lnTo>
                  <a:pt x="1287" y="7829"/>
                </a:lnTo>
                <a:lnTo>
                  <a:pt x="1273" y="7805"/>
                </a:lnTo>
                <a:lnTo>
                  <a:pt x="1268" y="7784"/>
                </a:lnTo>
                <a:lnTo>
                  <a:pt x="1247" y="7787"/>
                </a:lnTo>
                <a:lnTo>
                  <a:pt x="1224" y="7779"/>
                </a:lnTo>
                <a:lnTo>
                  <a:pt x="1206" y="7757"/>
                </a:lnTo>
                <a:lnTo>
                  <a:pt x="1201" y="7721"/>
                </a:lnTo>
                <a:lnTo>
                  <a:pt x="1180" y="7736"/>
                </a:lnTo>
                <a:lnTo>
                  <a:pt x="1162" y="7731"/>
                </a:lnTo>
                <a:lnTo>
                  <a:pt x="1161" y="7689"/>
                </a:lnTo>
                <a:lnTo>
                  <a:pt x="1185" y="7589"/>
                </a:lnTo>
                <a:lnTo>
                  <a:pt x="1236" y="7468"/>
                </a:lnTo>
                <a:lnTo>
                  <a:pt x="1301" y="7349"/>
                </a:lnTo>
                <a:lnTo>
                  <a:pt x="1361" y="7228"/>
                </a:lnTo>
                <a:lnTo>
                  <a:pt x="1384" y="7101"/>
                </a:lnTo>
                <a:lnTo>
                  <a:pt x="1364" y="6950"/>
                </a:lnTo>
                <a:lnTo>
                  <a:pt x="1322" y="6759"/>
                </a:lnTo>
                <a:lnTo>
                  <a:pt x="1278" y="6510"/>
                </a:lnTo>
                <a:lnTo>
                  <a:pt x="1259" y="6177"/>
                </a:lnTo>
                <a:lnTo>
                  <a:pt x="1280" y="5978"/>
                </a:lnTo>
                <a:lnTo>
                  <a:pt x="1301" y="5844"/>
                </a:lnTo>
                <a:lnTo>
                  <a:pt x="1285" y="5683"/>
                </a:lnTo>
                <a:lnTo>
                  <a:pt x="1268" y="5522"/>
                </a:lnTo>
                <a:lnTo>
                  <a:pt x="1278" y="5335"/>
                </a:lnTo>
                <a:lnTo>
                  <a:pt x="1259" y="5130"/>
                </a:lnTo>
                <a:lnTo>
                  <a:pt x="1224" y="4962"/>
                </a:lnTo>
                <a:lnTo>
                  <a:pt x="1189" y="4685"/>
                </a:lnTo>
                <a:lnTo>
                  <a:pt x="1161" y="4350"/>
                </a:lnTo>
                <a:lnTo>
                  <a:pt x="1150" y="4002"/>
                </a:lnTo>
                <a:lnTo>
                  <a:pt x="1162" y="3741"/>
                </a:lnTo>
                <a:lnTo>
                  <a:pt x="1194" y="3581"/>
                </a:lnTo>
                <a:lnTo>
                  <a:pt x="1233" y="3430"/>
                </a:lnTo>
                <a:lnTo>
                  <a:pt x="1259" y="3196"/>
                </a:lnTo>
                <a:lnTo>
                  <a:pt x="1264" y="2875"/>
                </a:lnTo>
                <a:lnTo>
                  <a:pt x="1255" y="2579"/>
                </a:lnTo>
                <a:lnTo>
                  <a:pt x="1241" y="2360"/>
                </a:lnTo>
                <a:lnTo>
                  <a:pt x="1234" y="2274"/>
                </a:lnTo>
                <a:lnTo>
                  <a:pt x="1219" y="2427"/>
                </a:lnTo>
                <a:lnTo>
                  <a:pt x="1189" y="2553"/>
                </a:lnTo>
                <a:lnTo>
                  <a:pt x="1154" y="2660"/>
                </a:lnTo>
                <a:lnTo>
                  <a:pt x="1110" y="2747"/>
                </a:lnTo>
                <a:lnTo>
                  <a:pt x="1097" y="2779"/>
                </a:lnTo>
                <a:lnTo>
                  <a:pt x="1085" y="2865"/>
                </a:lnTo>
                <a:lnTo>
                  <a:pt x="1085" y="2928"/>
                </a:lnTo>
                <a:lnTo>
                  <a:pt x="1075" y="3017"/>
                </a:lnTo>
                <a:lnTo>
                  <a:pt x="1040" y="3147"/>
                </a:lnTo>
                <a:lnTo>
                  <a:pt x="968" y="3327"/>
                </a:lnTo>
                <a:lnTo>
                  <a:pt x="924" y="3423"/>
                </a:lnTo>
                <a:lnTo>
                  <a:pt x="878" y="3511"/>
                </a:lnTo>
                <a:lnTo>
                  <a:pt x="834" y="3597"/>
                </a:lnTo>
                <a:lnTo>
                  <a:pt x="792" y="3677"/>
                </a:lnTo>
                <a:lnTo>
                  <a:pt x="753" y="3755"/>
                </a:lnTo>
                <a:lnTo>
                  <a:pt x="720" y="3830"/>
                </a:lnTo>
                <a:lnTo>
                  <a:pt x="695" y="3907"/>
                </a:lnTo>
                <a:lnTo>
                  <a:pt x="680" y="3984"/>
                </a:lnTo>
                <a:lnTo>
                  <a:pt x="699" y="4049"/>
                </a:lnTo>
                <a:lnTo>
                  <a:pt x="687" y="4170"/>
                </a:lnTo>
                <a:lnTo>
                  <a:pt x="660" y="4299"/>
                </a:lnTo>
                <a:lnTo>
                  <a:pt x="632" y="4378"/>
                </a:lnTo>
                <a:lnTo>
                  <a:pt x="632" y="4422"/>
                </a:lnTo>
                <a:lnTo>
                  <a:pt x="618" y="4518"/>
                </a:lnTo>
                <a:lnTo>
                  <a:pt x="597" y="4611"/>
                </a:lnTo>
                <a:lnTo>
                  <a:pt x="557" y="4653"/>
                </a:lnTo>
                <a:lnTo>
                  <a:pt x="529" y="4602"/>
                </a:lnTo>
                <a:lnTo>
                  <a:pt x="530" y="4504"/>
                </a:lnTo>
                <a:lnTo>
                  <a:pt x="539" y="4404"/>
                </a:lnTo>
                <a:lnTo>
                  <a:pt x="536" y="4359"/>
                </a:lnTo>
                <a:lnTo>
                  <a:pt x="527" y="4412"/>
                </a:lnTo>
                <a:lnTo>
                  <a:pt x="504" y="4522"/>
                </a:lnTo>
                <a:lnTo>
                  <a:pt x="473" y="4634"/>
                </a:lnTo>
                <a:lnTo>
                  <a:pt x="430" y="4681"/>
                </a:lnTo>
                <a:lnTo>
                  <a:pt x="394" y="4625"/>
                </a:lnTo>
                <a:lnTo>
                  <a:pt x="406" y="4513"/>
                </a:lnTo>
                <a:lnTo>
                  <a:pt x="427" y="4404"/>
                </a:lnTo>
                <a:lnTo>
                  <a:pt x="430" y="4357"/>
                </a:lnTo>
                <a:lnTo>
                  <a:pt x="406" y="4412"/>
                </a:lnTo>
                <a:lnTo>
                  <a:pt x="380" y="4536"/>
                </a:lnTo>
                <a:lnTo>
                  <a:pt x="348" y="4660"/>
                </a:lnTo>
                <a:lnTo>
                  <a:pt x="302" y="4709"/>
                </a:lnTo>
                <a:lnTo>
                  <a:pt x="274" y="4644"/>
                </a:lnTo>
                <a:lnTo>
                  <a:pt x="286" y="4522"/>
                </a:lnTo>
                <a:lnTo>
                  <a:pt x="309" y="4397"/>
                </a:lnTo>
                <a:lnTo>
                  <a:pt x="315" y="4340"/>
                </a:lnTo>
                <a:lnTo>
                  <a:pt x="290" y="4383"/>
                </a:lnTo>
                <a:lnTo>
                  <a:pt x="248" y="4482"/>
                </a:lnTo>
                <a:lnTo>
                  <a:pt x="199" y="4578"/>
                </a:lnTo>
                <a:lnTo>
                  <a:pt x="151" y="4611"/>
                </a:lnTo>
                <a:lnTo>
                  <a:pt x="136" y="4557"/>
                </a:lnTo>
                <a:lnTo>
                  <a:pt x="155" y="4459"/>
                </a:lnTo>
                <a:lnTo>
                  <a:pt x="190" y="4357"/>
                </a:lnTo>
                <a:lnTo>
                  <a:pt x="214" y="4299"/>
                </a:lnTo>
                <a:lnTo>
                  <a:pt x="234" y="4228"/>
                </a:lnTo>
                <a:lnTo>
                  <a:pt x="227" y="4173"/>
                </a:lnTo>
                <a:lnTo>
                  <a:pt x="214" y="4173"/>
                </a:lnTo>
                <a:lnTo>
                  <a:pt x="195" y="4187"/>
                </a:lnTo>
                <a:lnTo>
                  <a:pt x="164" y="4217"/>
                </a:lnTo>
                <a:lnTo>
                  <a:pt x="114" y="4252"/>
                </a:lnTo>
                <a:lnTo>
                  <a:pt x="60" y="4273"/>
                </a:lnTo>
                <a:lnTo>
                  <a:pt x="23" y="4268"/>
                </a:lnTo>
                <a:lnTo>
                  <a:pt x="0" y="4243"/>
                </a:lnTo>
                <a:lnTo>
                  <a:pt x="0" y="4224"/>
                </a:lnTo>
                <a:lnTo>
                  <a:pt x="16" y="4205"/>
                </a:lnTo>
                <a:lnTo>
                  <a:pt x="55" y="4170"/>
                </a:lnTo>
                <a:lnTo>
                  <a:pt x="95" y="4126"/>
                </a:lnTo>
                <a:lnTo>
                  <a:pt x="136" y="4093"/>
                </a:lnTo>
                <a:lnTo>
                  <a:pt x="158" y="4068"/>
                </a:lnTo>
                <a:lnTo>
                  <a:pt x="167" y="4051"/>
                </a:lnTo>
                <a:lnTo>
                  <a:pt x="176" y="4033"/>
                </a:lnTo>
                <a:lnTo>
                  <a:pt x="190" y="4014"/>
                </a:lnTo>
                <a:lnTo>
                  <a:pt x="209" y="3995"/>
                </a:lnTo>
                <a:lnTo>
                  <a:pt x="227" y="3986"/>
                </a:lnTo>
                <a:lnTo>
                  <a:pt x="243" y="3977"/>
                </a:lnTo>
                <a:lnTo>
                  <a:pt x="260" y="3967"/>
                </a:lnTo>
                <a:lnTo>
                  <a:pt x="279" y="3947"/>
                </a:lnTo>
                <a:lnTo>
                  <a:pt x="299" y="3924"/>
                </a:lnTo>
                <a:lnTo>
                  <a:pt x="327" y="3903"/>
                </a:lnTo>
                <a:lnTo>
                  <a:pt x="365" y="3898"/>
                </a:lnTo>
                <a:lnTo>
                  <a:pt x="423" y="3741"/>
                </a:lnTo>
                <a:lnTo>
                  <a:pt x="471" y="3565"/>
                </a:lnTo>
                <a:lnTo>
                  <a:pt x="499" y="3395"/>
                </a:lnTo>
                <a:lnTo>
                  <a:pt x="518" y="3261"/>
                </a:lnTo>
                <a:lnTo>
                  <a:pt x="541" y="3115"/>
                </a:lnTo>
                <a:lnTo>
                  <a:pt x="580" y="2942"/>
                </a:lnTo>
                <a:lnTo>
                  <a:pt x="632" y="2786"/>
                </a:lnTo>
                <a:lnTo>
                  <a:pt x="688" y="2693"/>
                </a:lnTo>
                <a:lnTo>
                  <a:pt x="695" y="2586"/>
                </a:lnTo>
                <a:lnTo>
                  <a:pt x="722" y="2435"/>
                </a:lnTo>
                <a:lnTo>
                  <a:pt x="759" y="2288"/>
                </a:lnTo>
                <a:lnTo>
                  <a:pt x="797" y="2192"/>
                </a:lnTo>
                <a:lnTo>
                  <a:pt x="796" y="2017"/>
                </a:lnTo>
                <a:lnTo>
                  <a:pt x="817" y="1871"/>
                </a:lnTo>
                <a:lnTo>
                  <a:pt x="852" y="1749"/>
                </a:lnTo>
                <a:lnTo>
                  <a:pt x="899" y="1652"/>
                </a:lnTo>
                <a:lnTo>
                  <a:pt x="952" y="1577"/>
                </a:lnTo>
                <a:lnTo>
                  <a:pt x="1006" y="1524"/>
                </a:lnTo>
                <a:lnTo>
                  <a:pt x="1055" y="1493"/>
                </a:lnTo>
                <a:lnTo>
                  <a:pt x="1099" y="1481"/>
                </a:lnTo>
                <a:lnTo>
                  <a:pt x="1169" y="1419"/>
                </a:lnTo>
                <a:lnTo>
                  <a:pt x="1229" y="1390"/>
                </a:lnTo>
                <a:lnTo>
                  <a:pt x="1268" y="1383"/>
                </a:lnTo>
                <a:lnTo>
                  <a:pt x="1285" y="1381"/>
                </a:lnTo>
                <a:lnTo>
                  <a:pt x="1301" y="1367"/>
                </a:lnTo>
                <a:lnTo>
                  <a:pt x="1338" y="1342"/>
                </a:lnTo>
                <a:lnTo>
                  <a:pt x="1391" y="1309"/>
                </a:lnTo>
                <a:lnTo>
                  <a:pt x="1449" y="1272"/>
                </a:lnTo>
                <a:lnTo>
                  <a:pt x="1512" y="1237"/>
                </a:lnTo>
                <a:lnTo>
                  <a:pt x="1575" y="1207"/>
                </a:lnTo>
                <a:lnTo>
                  <a:pt x="1631" y="1181"/>
                </a:lnTo>
                <a:lnTo>
                  <a:pt x="1679" y="1169"/>
                </a:lnTo>
                <a:lnTo>
                  <a:pt x="1679" y="960"/>
                </a:lnTo>
                <a:lnTo>
                  <a:pt x="1657" y="918"/>
                </a:lnTo>
                <a:lnTo>
                  <a:pt x="1638" y="866"/>
                </a:lnTo>
                <a:lnTo>
                  <a:pt x="1629" y="824"/>
                </a:lnTo>
                <a:lnTo>
                  <a:pt x="1626" y="808"/>
                </a:lnTo>
                <a:lnTo>
                  <a:pt x="1582" y="783"/>
                </a:lnTo>
                <a:lnTo>
                  <a:pt x="1550" y="719"/>
                </a:lnTo>
                <a:lnTo>
                  <a:pt x="1528" y="633"/>
                </a:lnTo>
                <a:lnTo>
                  <a:pt x="1514" y="566"/>
                </a:lnTo>
                <a:lnTo>
                  <a:pt x="1514" y="514"/>
                </a:lnTo>
                <a:lnTo>
                  <a:pt x="1531" y="472"/>
                </a:lnTo>
                <a:lnTo>
                  <a:pt x="1554" y="459"/>
                </a:lnTo>
                <a:lnTo>
                  <a:pt x="1568" y="491"/>
                </a:lnTo>
                <a:lnTo>
                  <a:pt x="1559" y="400"/>
                </a:lnTo>
                <a:lnTo>
                  <a:pt x="1564" y="312"/>
                </a:lnTo>
                <a:lnTo>
                  <a:pt x="1584" y="232"/>
                </a:lnTo>
                <a:lnTo>
                  <a:pt x="1617" y="156"/>
                </a:lnTo>
                <a:lnTo>
                  <a:pt x="1666" y="92"/>
                </a:lnTo>
                <a:lnTo>
                  <a:pt x="1731" y="44"/>
                </a:lnTo>
                <a:lnTo>
                  <a:pt x="1817" y="9"/>
                </a:lnTo>
                <a:lnTo>
                  <a:pt x="1919" y="0"/>
                </a:lnTo>
                <a:close/>
              </a:path>
            </a:pathLst>
          </a:custGeom>
          <a:solidFill>
            <a:srgbClr val="FFCC00"/>
          </a:solidFill>
          <a:ln w="165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01613" y="0"/>
            <a:ext cx="1281112" cy="422116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7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典匠火柴體" pitchFamily="34" charset="-120"/>
              </a:rPr>
              <a:t> </a:t>
            </a:r>
            <a:r>
              <a:rPr lang="zh-TW" alt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文鼎中粗隸" pitchFamily="49" charset="-120"/>
              </a:rPr>
              <a:t>身體與情緒</a:t>
            </a:r>
          </a:p>
        </p:txBody>
      </p:sp>
      <p:sp>
        <p:nvSpPr>
          <p:cNvPr id="177156" name="AutoShape 4"/>
          <p:cNvSpPr>
            <a:spLocks noChangeArrowheads="1"/>
          </p:cNvSpPr>
          <p:nvPr/>
        </p:nvSpPr>
        <p:spPr bwMode="auto">
          <a:xfrm>
            <a:off x="2724150" y="304800"/>
            <a:ext cx="2641600" cy="576263"/>
          </a:xfrm>
          <a:prstGeom prst="rightArrow">
            <a:avLst>
              <a:gd name="adj1" fmla="val 100000"/>
              <a:gd name="adj2" fmla="val 1146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頭痛、頭暈</a:t>
            </a:r>
          </a:p>
        </p:txBody>
      </p:sp>
      <p:sp>
        <p:nvSpPr>
          <p:cNvPr id="177157" name="AutoShape 5"/>
          <p:cNvSpPr>
            <a:spLocks noChangeArrowheads="1"/>
          </p:cNvSpPr>
          <p:nvPr/>
        </p:nvSpPr>
        <p:spPr bwMode="auto">
          <a:xfrm>
            <a:off x="5861050" y="838200"/>
            <a:ext cx="2228850" cy="576263"/>
          </a:xfrm>
          <a:prstGeom prst="leftArrow">
            <a:avLst>
              <a:gd name="adj1" fmla="val 100000"/>
              <a:gd name="adj2" fmla="val 101941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頸梗、膊痛</a:t>
            </a:r>
          </a:p>
        </p:txBody>
      </p:sp>
      <p:sp>
        <p:nvSpPr>
          <p:cNvPr id="177158" name="AutoShape 6"/>
          <p:cNvSpPr>
            <a:spLocks noChangeArrowheads="1"/>
          </p:cNvSpPr>
          <p:nvPr/>
        </p:nvSpPr>
        <p:spPr bwMode="auto">
          <a:xfrm>
            <a:off x="2146300" y="4648200"/>
            <a:ext cx="2889250" cy="576263"/>
          </a:xfrm>
          <a:prstGeom prst="rightArrow">
            <a:avLst>
              <a:gd name="adj1" fmla="val 100000"/>
              <a:gd name="adj2" fmla="val 125344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腳痛</a:t>
            </a:r>
          </a:p>
        </p:txBody>
      </p:sp>
      <p:sp>
        <p:nvSpPr>
          <p:cNvPr id="177159" name="AutoShape 7"/>
          <p:cNvSpPr>
            <a:spLocks noChangeArrowheads="1"/>
          </p:cNvSpPr>
          <p:nvPr/>
        </p:nvSpPr>
        <p:spPr bwMode="auto">
          <a:xfrm>
            <a:off x="6191250" y="2590800"/>
            <a:ext cx="1898650" cy="576263"/>
          </a:xfrm>
          <a:prstGeom prst="leftArrow">
            <a:avLst>
              <a:gd name="adj1" fmla="val 100000"/>
              <a:gd name="adj2" fmla="val 86838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背痛</a:t>
            </a:r>
          </a:p>
        </p:txBody>
      </p:sp>
      <p:pic>
        <p:nvPicPr>
          <p:cNvPr id="177160" name="Picture 8" descr="HM0026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514600"/>
            <a:ext cx="8318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1" name="AutoShape 9"/>
          <p:cNvSpPr>
            <a:spLocks noChangeArrowheads="1"/>
          </p:cNvSpPr>
          <p:nvPr/>
        </p:nvSpPr>
        <p:spPr bwMode="auto">
          <a:xfrm>
            <a:off x="2559050" y="2590800"/>
            <a:ext cx="3302000" cy="576263"/>
          </a:xfrm>
          <a:prstGeom prst="rightArrow">
            <a:avLst>
              <a:gd name="adj1" fmla="val 100000"/>
              <a:gd name="adj2" fmla="val 105634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胃痛、消化不良</a:t>
            </a:r>
          </a:p>
        </p:txBody>
      </p:sp>
      <p:sp>
        <p:nvSpPr>
          <p:cNvPr id="177162" name="AutoShape 10"/>
          <p:cNvSpPr>
            <a:spLocks noChangeArrowheads="1"/>
          </p:cNvSpPr>
          <p:nvPr/>
        </p:nvSpPr>
        <p:spPr bwMode="auto">
          <a:xfrm>
            <a:off x="5613400" y="3429000"/>
            <a:ext cx="3879850" cy="576263"/>
          </a:xfrm>
          <a:prstGeom prst="leftArrow">
            <a:avLst>
              <a:gd name="adj1" fmla="val 98750"/>
              <a:gd name="adj2" fmla="val 127143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肚瀉、便秘、腸炎</a:t>
            </a:r>
          </a:p>
        </p:txBody>
      </p:sp>
      <p:pic>
        <p:nvPicPr>
          <p:cNvPr id="177163" name="Picture 11" descr="HM0038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524000"/>
            <a:ext cx="1073150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4" name="Picture 12" descr="SO0058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828800"/>
            <a:ext cx="57785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5" name="AutoShape 13"/>
          <p:cNvSpPr>
            <a:spLocks noChangeArrowheads="1"/>
          </p:cNvSpPr>
          <p:nvPr/>
        </p:nvSpPr>
        <p:spPr bwMode="auto">
          <a:xfrm>
            <a:off x="5861050" y="1828800"/>
            <a:ext cx="3714750" cy="576263"/>
          </a:xfrm>
          <a:prstGeom prst="leftArrow">
            <a:avLst>
              <a:gd name="adj1" fmla="val 100000"/>
              <a:gd name="adj2" fmla="val 128030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心跳頻密、血壓上升</a:t>
            </a:r>
          </a:p>
        </p:txBody>
      </p:sp>
      <p:sp>
        <p:nvSpPr>
          <p:cNvPr id="177166" name="AutoShape 14"/>
          <p:cNvSpPr>
            <a:spLocks noChangeArrowheads="1"/>
          </p:cNvSpPr>
          <p:nvPr/>
        </p:nvSpPr>
        <p:spPr bwMode="auto">
          <a:xfrm>
            <a:off x="2971800" y="1828800"/>
            <a:ext cx="2311400" cy="576263"/>
          </a:xfrm>
          <a:prstGeom prst="rightArrow">
            <a:avLst>
              <a:gd name="adj1" fmla="val 100000"/>
              <a:gd name="adj2" fmla="val 82671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氣促、哮喘</a:t>
            </a:r>
          </a:p>
        </p:txBody>
      </p:sp>
      <p:sp>
        <p:nvSpPr>
          <p:cNvPr id="177167" name="AutoShape 15"/>
          <p:cNvSpPr>
            <a:spLocks noChangeArrowheads="1"/>
          </p:cNvSpPr>
          <p:nvPr/>
        </p:nvSpPr>
        <p:spPr bwMode="auto">
          <a:xfrm>
            <a:off x="1987550" y="260350"/>
            <a:ext cx="3344863" cy="647700"/>
          </a:xfrm>
          <a:prstGeom prst="rightArrow">
            <a:avLst>
              <a:gd name="adj1" fmla="val 100000"/>
              <a:gd name="adj2" fmla="val 129105"/>
            </a:avLst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自我責備</a:t>
            </a:r>
            <a:r>
              <a:rPr lang="en-US" altLang="zh-TW">
                <a:latin typeface="Tahoma" pitchFamily="34" charset="0"/>
                <a:ea typeface="典匠水管體" pitchFamily="34" charset="-120"/>
              </a:rPr>
              <a:t>Self-blame</a:t>
            </a:r>
          </a:p>
        </p:txBody>
      </p:sp>
      <p:sp>
        <p:nvSpPr>
          <p:cNvPr id="177168" name="AutoShape 16"/>
          <p:cNvSpPr>
            <a:spLocks noChangeArrowheads="1"/>
          </p:cNvSpPr>
          <p:nvPr/>
        </p:nvSpPr>
        <p:spPr bwMode="auto">
          <a:xfrm>
            <a:off x="5811838" y="836613"/>
            <a:ext cx="2808287" cy="576262"/>
          </a:xfrm>
          <a:prstGeom prst="leftArrow">
            <a:avLst>
              <a:gd name="adj1" fmla="val 100000"/>
              <a:gd name="adj2" fmla="val 128443"/>
            </a:avLst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zh-TW">
                <a:latin typeface="Tahoma" pitchFamily="34" charset="0"/>
                <a:ea typeface="典匠水管體" pitchFamily="34" charset="-120"/>
              </a:rPr>
              <a:t>Too Rigid</a:t>
            </a:r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太執著</a:t>
            </a:r>
          </a:p>
        </p:txBody>
      </p:sp>
      <p:sp>
        <p:nvSpPr>
          <p:cNvPr id="177169" name="AutoShape 17"/>
          <p:cNvSpPr>
            <a:spLocks noChangeArrowheads="1"/>
          </p:cNvSpPr>
          <p:nvPr/>
        </p:nvSpPr>
        <p:spPr bwMode="auto">
          <a:xfrm>
            <a:off x="2949575" y="1809750"/>
            <a:ext cx="2393950" cy="611188"/>
          </a:xfrm>
          <a:prstGeom prst="rightArrow">
            <a:avLst>
              <a:gd name="adj1" fmla="val 100000"/>
              <a:gd name="adj2" fmla="val 97922"/>
            </a:avLst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憂傷</a:t>
            </a:r>
            <a:r>
              <a:rPr lang="en-US" altLang="zh-TW">
                <a:latin typeface="Tahoma" pitchFamily="34" charset="0"/>
                <a:ea typeface="典匠水管體" pitchFamily="34" charset="-120"/>
              </a:rPr>
              <a:t>Sadness</a:t>
            </a:r>
          </a:p>
        </p:txBody>
      </p:sp>
      <p:sp>
        <p:nvSpPr>
          <p:cNvPr id="177170" name="AutoShape 18"/>
          <p:cNvSpPr>
            <a:spLocks noChangeArrowheads="1"/>
          </p:cNvSpPr>
          <p:nvPr/>
        </p:nvSpPr>
        <p:spPr bwMode="auto">
          <a:xfrm>
            <a:off x="5888038" y="1773238"/>
            <a:ext cx="3714750" cy="647700"/>
          </a:xfrm>
          <a:prstGeom prst="leftArrow">
            <a:avLst>
              <a:gd name="adj1" fmla="val 100000"/>
              <a:gd name="adj2" fmla="val 116830"/>
            </a:avLst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zh-TW">
                <a:latin typeface="Tahoma" pitchFamily="34" charset="0"/>
                <a:ea typeface="典匠水管體" pitchFamily="34" charset="-120"/>
              </a:rPr>
              <a:t>Emotion disturbance</a:t>
            </a:r>
          </a:p>
          <a:p>
            <a:pPr algn="r"/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長期情緒困擾</a:t>
            </a:r>
          </a:p>
        </p:txBody>
      </p:sp>
      <p:sp>
        <p:nvSpPr>
          <p:cNvPr id="177171" name="AutoShape 19"/>
          <p:cNvSpPr>
            <a:spLocks noChangeArrowheads="1"/>
          </p:cNvSpPr>
          <p:nvPr/>
        </p:nvSpPr>
        <p:spPr bwMode="auto">
          <a:xfrm>
            <a:off x="2378075" y="2565400"/>
            <a:ext cx="3354388" cy="647700"/>
          </a:xfrm>
          <a:prstGeom prst="rightArrow">
            <a:avLst>
              <a:gd name="adj1" fmla="val 100000"/>
              <a:gd name="adj2" fmla="val 103027"/>
            </a:avLst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長時間感到不安全</a:t>
            </a:r>
          </a:p>
          <a:p>
            <a:r>
              <a:rPr lang="en-US" altLang="zh-TW">
                <a:latin typeface="Tahoma" pitchFamily="34" charset="0"/>
                <a:ea typeface="典匠水管體" pitchFamily="34" charset="-120"/>
              </a:rPr>
              <a:t>Feeling insecure</a:t>
            </a:r>
          </a:p>
        </p:txBody>
      </p:sp>
      <p:sp>
        <p:nvSpPr>
          <p:cNvPr id="177172" name="AutoShape 20"/>
          <p:cNvSpPr>
            <a:spLocks noChangeArrowheads="1"/>
          </p:cNvSpPr>
          <p:nvPr/>
        </p:nvSpPr>
        <p:spPr bwMode="auto">
          <a:xfrm>
            <a:off x="6202363" y="2565400"/>
            <a:ext cx="3432175" cy="647700"/>
          </a:xfrm>
          <a:prstGeom prst="leftArrow">
            <a:avLst>
              <a:gd name="adj1" fmla="val 100000"/>
              <a:gd name="adj2" fmla="val 139492"/>
            </a:avLst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zh-TW">
                <a:latin typeface="Tahoma" pitchFamily="34" charset="0"/>
                <a:ea typeface="典匠水管體" pitchFamily="34" charset="-120"/>
              </a:rPr>
              <a:t>Lacking support</a:t>
            </a:r>
            <a:r>
              <a:rPr lang="en-US" altLang="zh-TW" sz="2400">
                <a:latin typeface="Tahoma" pitchFamily="34" charset="0"/>
                <a:ea typeface="典匠水管體" pitchFamily="34" charset="-120"/>
              </a:rPr>
              <a:t> </a:t>
            </a:r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缺乏支持</a:t>
            </a:r>
          </a:p>
        </p:txBody>
      </p:sp>
      <p:sp>
        <p:nvSpPr>
          <p:cNvPr id="177173" name="AutoShape 21"/>
          <p:cNvSpPr>
            <a:spLocks noChangeArrowheads="1"/>
          </p:cNvSpPr>
          <p:nvPr/>
        </p:nvSpPr>
        <p:spPr bwMode="auto">
          <a:xfrm>
            <a:off x="2144713" y="4652963"/>
            <a:ext cx="2889250" cy="576262"/>
          </a:xfrm>
          <a:prstGeom prst="rightArrow">
            <a:avLst>
              <a:gd name="adj1" fmla="val 100000"/>
              <a:gd name="adj2" fmla="val 123255"/>
            </a:avLst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對未來感到恐懼</a:t>
            </a:r>
          </a:p>
          <a:p>
            <a:r>
              <a:rPr lang="en-US" altLang="zh-TW">
                <a:latin typeface="Tahoma" pitchFamily="34" charset="0"/>
                <a:ea typeface="典匠水管體" pitchFamily="34" charset="-120"/>
              </a:rPr>
              <a:t>Fear about future</a:t>
            </a:r>
          </a:p>
        </p:txBody>
      </p:sp>
      <p:sp>
        <p:nvSpPr>
          <p:cNvPr id="177174" name="AutoShape 22"/>
          <p:cNvSpPr>
            <a:spLocks noChangeArrowheads="1"/>
          </p:cNvSpPr>
          <p:nvPr/>
        </p:nvSpPr>
        <p:spPr bwMode="auto">
          <a:xfrm>
            <a:off x="5576888" y="3429000"/>
            <a:ext cx="3978275" cy="576263"/>
          </a:xfrm>
          <a:prstGeom prst="leftArrow">
            <a:avLst>
              <a:gd name="adj1" fmla="val 100000"/>
              <a:gd name="adj2" fmla="val 135994"/>
            </a:avLst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zh-TW">
                <a:latin typeface="Tahoma" pitchFamily="34" charset="0"/>
                <a:ea typeface="典匠水管體" pitchFamily="34" charset="-120"/>
              </a:rPr>
              <a:t>Holding on</a:t>
            </a:r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拒絕放棄舊思想</a:t>
            </a:r>
          </a:p>
        </p:txBody>
      </p:sp>
      <p:sp>
        <p:nvSpPr>
          <p:cNvPr id="177175" name="AutoShape 23"/>
          <p:cNvSpPr>
            <a:spLocks noChangeArrowheads="1"/>
          </p:cNvSpPr>
          <p:nvPr/>
        </p:nvSpPr>
        <p:spPr bwMode="auto">
          <a:xfrm>
            <a:off x="2690813" y="1052513"/>
            <a:ext cx="2641600" cy="576262"/>
          </a:xfrm>
          <a:prstGeom prst="rightArrow">
            <a:avLst>
              <a:gd name="adj1" fmla="val 100000"/>
              <a:gd name="adj2" fmla="val 114601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肩膀痛</a:t>
            </a:r>
          </a:p>
        </p:txBody>
      </p:sp>
      <p:sp>
        <p:nvSpPr>
          <p:cNvPr id="177176" name="AutoShape 24"/>
          <p:cNvSpPr>
            <a:spLocks noChangeArrowheads="1"/>
          </p:cNvSpPr>
          <p:nvPr/>
        </p:nvSpPr>
        <p:spPr bwMode="auto">
          <a:xfrm>
            <a:off x="1600200" y="1052513"/>
            <a:ext cx="3732213" cy="576262"/>
          </a:xfrm>
          <a:prstGeom prst="rightArrow">
            <a:avLst>
              <a:gd name="adj1" fmla="val 100000"/>
              <a:gd name="adj2" fmla="val 161915"/>
            </a:avLst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400">
                <a:latin typeface="Tahoma" pitchFamily="34" charset="0"/>
                <a:ea typeface="典匠水管體" pitchFamily="34" charset="-120"/>
              </a:rPr>
              <a:t>太沉重負責</a:t>
            </a:r>
            <a:r>
              <a:rPr lang="en-US" altLang="zh-TW">
                <a:latin typeface="Tahoma" pitchFamily="34" charset="0"/>
                <a:ea typeface="典匠水管體" pitchFamily="34" charset="-120"/>
              </a:rPr>
              <a:t>too much burden</a:t>
            </a:r>
          </a:p>
        </p:txBody>
      </p: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350838" y="5661025"/>
            <a:ext cx="5070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3200" b="1">
                <a:latin typeface="Times New Roman" pitchFamily="18" charset="0"/>
                <a:ea typeface="新細明體" pitchFamily="18" charset="-120"/>
              </a:rPr>
              <a:t>Body and Emotion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7" grpId="0" animBg="1" autoUpdateAnimBg="0"/>
      <p:bldP spid="177168" grpId="0" animBg="1" autoUpdateAnimBg="0"/>
      <p:bldP spid="177169" grpId="0" animBg="1" autoUpdateAnimBg="0"/>
      <p:bldP spid="177170" grpId="0" animBg="1" autoUpdateAnimBg="0"/>
      <p:bldP spid="177171" grpId="0" animBg="1" autoUpdateAnimBg="0"/>
      <p:bldP spid="177172" grpId="0" animBg="1" autoUpdateAnimBg="0"/>
      <p:bldP spid="177173" grpId="0" animBg="1" autoUpdateAnimBg="0"/>
      <p:bldP spid="177174" grpId="0" animBg="1" autoUpdateAnimBg="0"/>
      <p:bldP spid="17717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1320800" y="533400"/>
            <a:ext cx="7483475" cy="841375"/>
            <a:chOff x="768" y="336"/>
            <a:chExt cx="4351" cy="530"/>
          </a:xfrm>
        </p:grpSpPr>
        <p:sp>
          <p:nvSpPr>
            <p:cNvPr id="171011" name="AutoShape 3"/>
            <p:cNvSpPr>
              <a:spLocks noChangeArrowheads="1"/>
            </p:cNvSpPr>
            <p:nvPr/>
          </p:nvSpPr>
          <p:spPr bwMode="auto">
            <a:xfrm>
              <a:off x="768" y="336"/>
              <a:ext cx="4352" cy="531"/>
            </a:xfrm>
            <a:prstGeom prst="roundRect">
              <a:avLst>
                <a:gd name="adj" fmla="val 185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2" name="AutoShape 4"/>
            <p:cNvSpPr>
              <a:spLocks noChangeArrowheads="1"/>
            </p:cNvSpPr>
            <p:nvPr/>
          </p:nvSpPr>
          <p:spPr bwMode="auto">
            <a:xfrm>
              <a:off x="768" y="336"/>
              <a:ext cx="4352" cy="531"/>
            </a:xfrm>
            <a:prstGeom prst="roundRect">
              <a:avLst>
                <a:gd name="adj" fmla="val 18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FF0000"/>
                </a:buClr>
                <a:buSzPct val="100000"/>
                <a:buFont typeface="Times New Roman" pitchFamily="18" charset="0"/>
                <a:buNone/>
              </a:pPr>
              <a:r>
                <a:rPr kumimoji="0" lang="zh-TW" altLang="en-GB" sz="4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文鼎中粗隸" pitchFamily="49" charset="-120"/>
                </a:rPr>
                <a:t>情緒與健康</a:t>
              </a:r>
            </a:p>
          </p:txBody>
        </p:sp>
      </p:grp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1485900" y="1524000"/>
            <a:ext cx="66309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95000"/>
              </a:lnSpc>
              <a:buClr>
                <a:srgbClr val="3333CC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3600">
                <a:solidFill>
                  <a:srgbClr val="3333CC"/>
                </a:solidFill>
                <a:latin typeface="Times New Roman" pitchFamily="18" charset="0"/>
                <a:ea typeface="文鼎中粗隸" pitchFamily="49" charset="-120"/>
              </a:rPr>
              <a:t>心理神經免疫學</a:t>
            </a:r>
          </a:p>
          <a:p>
            <a:pPr>
              <a:buClr>
                <a:srgbClr val="3333CC"/>
              </a:buClr>
              <a:buSzPct val="100000"/>
              <a:buFont typeface="Times New Roman" pitchFamily="18" charset="0"/>
              <a:buNone/>
            </a:pPr>
            <a:r>
              <a:rPr kumimoji="0" lang="en-GB" altLang="zh-TW" sz="3600">
                <a:solidFill>
                  <a:srgbClr val="3333CC"/>
                </a:solidFill>
                <a:latin typeface="Times New Roman" pitchFamily="18" charset="0"/>
                <a:ea typeface="新細明體" pitchFamily="18" charset="-120"/>
              </a:rPr>
              <a:t>Psychoneuroimmunology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GB" altLang="zh-TW" sz="2800">
              <a:latin typeface="Times New Roman" pitchFamily="18" charset="0"/>
              <a:ea typeface="新細明體" pitchFamily="18" charset="-12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800">
                <a:latin typeface="文鼎中粗隸" pitchFamily="49" charset="-120"/>
                <a:ea typeface="文鼎中粗隸" pitchFamily="49" charset="-120"/>
              </a:rPr>
              <a:t>易怒的人死於心臟停止的機率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800">
                <a:latin typeface="文鼎中粗隸" pitchFamily="49" charset="-120"/>
                <a:ea typeface="文鼎中粗隸" pitchFamily="49" charset="-120"/>
              </a:rPr>
              <a:t>比溫和的人高出</a:t>
            </a:r>
            <a:r>
              <a:rPr kumimoji="0" lang="en-GB" altLang="zh-TW" sz="2800">
                <a:latin typeface="文鼎中粗隸" pitchFamily="49" charset="-120"/>
                <a:ea typeface="文鼎中粗隸" pitchFamily="49" charset="-120"/>
              </a:rPr>
              <a:t>3</a:t>
            </a:r>
            <a:r>
              <a:rPr kumimoji="0" lang="zh-TW" altLang="en-GB" sz="2800">
                <a:latin typeface="文鼎中粗隸" pitchFamily="49" charset="-120"/>
                <a:ea typeface="文鼎中粗隸" pitchFamily="49" charset="-120"/>
              </a:rPr>
              <a:t>倍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TW" altLang="en-GB" sz="2800">
              <a:latin typeface="文鼎中粗隸" pitchFamily="49" charset="-120"/>
              <a:ea typeface="文鼎中粗隸" pitchFamily="49" charset="-12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800">
                <a:latin typeface="文鼎中粗隸" pitchFamily="49" charset="-120"/>
                <a:ea typeface="文鼎中粗隸" pitchFamily="49" charset="-120"/>
              </a:rPr>
              <a:t>生活壓力少的人患感冒的機率是</a:t>
            </a:r>
            <a:r>
              <a:rPr kumimoji="0" lang="en-GB" altLang="zh-TW" sz="2800">
                <a:latin typeface="文鼎中粗隸" pitchFamily="49" charset="-120"/>
                <a:ea typeface="文鼎中粗隸" pitchFamily="49" charset="-120"/>
              </a:rPr>
              <a:t>27</a:t>
            </a:r>
            <a:r>
              <a:rPr kumimoji="0" lang="zh-TW" altLang="en-GB" sz="2800">
                <a:latin typeface="文鼎中粗隸" pitchFamily="49" charset="-120"/>
                <a:ea typeface="文鼎中粗隸" pitchFamily="49" charset="-120"/>
              </a:rPr>
              <a:t>％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800">
                <a:latin typeface="文鼎中粗隸" pitchFamily="49" charset="-120"/>
                <a:ea typeface="文鼎中粗隸" pitchFamily="49" charset="-120"/>
              </a:rPr>
              <a:t>壓力大的一群則是</a:t>
            </a:r>
            <a:r>
              <a:rPr kumimoji="0" lang="en-GB" altLang="zh-TW" sz="2800">
                <a:latin typeface="文鼎中粗隸" pitchFamily="49" charset="-120"/>
                <a:ea typeface="文鼎中粗隸" pitchFamily="49" charset="-120"/>
              </a:rPr>
              <a:t>47</a:t>
            </a:r>
            <a:r>
              <a:rPr kumimoji="0" lang="zh-TW" altLang="en-GB" sz="2800">
                <a:latin typeface="文鼎中粗隸" pitchFamily="49" charset="-120"/>
                <a:ea typeface="文鼎中粗隸" pitchFamily="49" charset="-120"/>
              </a:rPr>
              <a:t>％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TW" altLang="en-GB" sz="2800">
              <a:latin typeface="文鼎中粗隸" pitchFamily="49" charset="-120"/>
              <a:ea typeface="文鼎中粗隸" pitchFamily="49" charset="-12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800">
                <a:latin typeface="文鼎中粗隸" pitchFamily="49" charset="-120"/>
                <a:ea typeface="文鼎中粗隸" pitchFamily="49" charset="-120"/>
              </a:rPr>
              <a:t>孤立的男性死亡率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800">
                <a:latin typeface="文鼎中粗隸" pitchFamily="49" charset="-120"/>
                <a:ea typeface="文鼎中粗隸" pitchFamily="49" charset="-120"/>
              </a:rPr>
              <a:t>比擁有緊密人際網的男性高出</a:t>
            </a:r>
            <a:r>
              <a:rPr kumimoji="0" lang="en-GB" altLang="zh-TW" sz="2800">
                <a:latin typeface="文鼎中粗隸" pitchFamily="49" charset="-120"/>
                <a:ea typeface="文鼎中粗隸" pitchFamily="49" charset="-120"/>
              </a:rPr>
              <a:t>2</a:t>
            </a:r>
            <a:r>
              <a:rPr kumimoji="0" lang="zh-TW" altLang="en-GB" sz="2800">
                <a:latin typeface="文鼎中粗隸" pitchFamily="49" charset="-120"/>
                <a:ea typeface="文鼎中粗隸" pitchFamily="49" charset="-120"/>
              </a:rPr>
              <a:t>倍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43" name="Picture 27" descr="old-m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18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836613"/>
            <a:ext cx="4092575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老</a:t>
            </a:r>
          </a:p>
        </p:txBody>
      </p:sp>
      <p:sp>
        <p:nvSpPr>
          <p:cNvPr id="111644" name="Rectangle 2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欲知前世因　今世受者是</a:t>
            </a:r>
          </a:p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欲知來世果　今世作者是</a:t>
            </a:r>
          </a:p>
        </p:txBody>
      </p:sp>
      <p:pic>
        <p:nvPicPr>
          <p:cNvPr id="111621" name="Picture 5" descr="447979090X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700213"/>
            <a:ext cx="819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3" name="Picture 7" descr="3097428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4724400"/>
            <a:ext cx="7048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5" name="Picture 9" descr="3163971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373688"/>
            <a:ext cx="7048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7" name="Picture 11" descr="wangzhanbiao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644900"/>
            <a:ext cx="8763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1" name="Picture 15" descr="586787_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292600"/>
            <a:ext cx="11811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3" name="Picture 17" descr="NE-ffpd-2654-0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3860800"/>
            <a:ext cx="9429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5" name="Picture 19" descr="133313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1700213"/>
            <a:ext cx="13144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7" name="Picture 21" descr="graf_rounen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2636838"/>
            <a:ext cx="12192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41" name="Picture 25" descr="Old%2520Ma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636838"/>
            <a:ext cx="13335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91" name="Picture 27" descr="jur-tom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1341438"/>
            <a:ext cx="5040313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死</a:t>
            </a:r>
          </a:p>
        </p:txBody>
      </p:sp>
      <p:sp>
        <p:nvSpPr>
          <p:cNvPr id="113696" name="Rectangle 3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>
                <a:solidFill>
                  <a:srgbClr val="800000"/>
                </a:solidFill>
                <a:ea typeface="文鼎中粗隸" pitchFamily="49" charset="-120"/>
              </a:rPr>
              <a:t>生死教育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rgbClr val="800000"/>
                </a:solidFill>
                <a:ea typeface="文鼎中粗隸" pitchFamily="49" charset="-120"/>
              </a:rPr>
              <a:t>解脫自在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rgbClr val="800000"/>
                </a:solidFill>
                <a:ea typeface="文鼎中粗隸" pitchFamily="49" charset="-120"/>
              </a:rPr>
              <a:t>萬般帶不走　唯有業隨身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rgbClr val="800000"/>
                </a:solidFill>
                <a:ea typeface="文鼎中粗隸" pitchFamily="49" charset="-120"/>
              </a:rPr>
              <a:t>十方淨土　隨願往生</a:t>
            </a:r>
          </a:p>
        </p:txBody>
      </p:sp>
      <p:pic>
        <p:nvPicPr>
          <p:cNvPr id="113669" name="Picture 5" descr="image7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557338"/>
            <a:ext cx="981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3" name="Picture 9" descr="3136999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437063"/>
            <a:ext cx="6953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5" name="Picture 11" descr="xin__EWM_54050308084010927209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2997200"/>
            <a:ext cx="1143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9" name="Picture 15" descr="1pic_18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2708275"/>
            <a:ext cx="9239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1" name="Picture 17" descr="ltjy_0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229225"/>
            <a:ext cx="571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3" name="Picture 19" descr="Doorway%2520to%2520Heaven%2520-%2520002%2520by%2520Mark%2520Newell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3644900"/>
            <a:ext cx="10382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5" name="Picture 21" descr="angels-766984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292600"/>
            <a:ext cx="12668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7" name="Picture 23" descr="09senkouji_enma01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57563"/>
            <a:ext cx="12858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9" name="Picture 25" descr="paradise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4149725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93" name="Picture 29" descr="dead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373688"/>
            <a:ext cx="9715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95" name="Picture 31" descr="molasses77103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781300"/>
            <a:ext cx="12096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FF0000"/>
                </a:solidFill>
                <a:ea typeface="文鼎中粗隸" pitchFamily="49" charset="-120"/>
              </a:rPr>
              <a:t>「這個我們如此害怕，所謂的</a:t>
            </a:r>
            <a:r>
              <a:rPr lang="en-US" altLang="zh-TW" sz="4800">
                <a:solidFill>
                  <a:srgbClr val="FF0000"/>
                </a:solidFill>
                <a:ea typeface="文鼎中粗隸" pitchFamily="49" charset="-120"/>
              </a:rPr>
              <a:t>『</a:t>
            </a:r>
            <a:r>
              <a:rPr lang="zh-TW" altLang="en-US" sz="4800">
                <a:solidFill>
                  <a:srgbClr val="FF0000"/>
                </a:solidFill>
                <a:ea typeface="文鼎中粗隸" pitchFamily="49" charset="-120"/>
              </a:rPr>
              <a:t>屍體</a:t>
            </a:r>
            <a:r>
              <a:rPr lang="en-US" altLang="zh-TW" sz="4800">
                <a:solidFill>
                  <a:srgbClr val="FF0000"/>
                </a:solidFill>
                <a:ea typeface="文鼎中粗隸" pitchFamily="49" charset="-120"/>
              </a:rPr>
              <a:t>』</a:t>
            </a:r>
            <a:r>
              <a:rPr lang="zh-TW" altLang="en-US" sz="4800">
                <a:solidFill>
                  <a:srgbClr val="FF0000"/>
                </a:solidFill>
                <a:ea typeface="文鼎中粗隸" pitchFamily="49" charset="-120"/>
              </a:rPr>
              <a:t>，此時此地就跟我們住在一起。」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800000"/>
                </a:solidFill>
                <a:ea typeface="文鼎中粗隸" pitchFamily="49" charset="-120"/>
              </a:rPr>
              <a:t>密勒日巴尊者</a:t>
            </a:r>
          </a:p>
        </p:txBody>
      </p:sp>
      <p:pic>
        <p:nvPicPr>
          <p:cNvPr id="227332" name="Picture 4" descr="Bone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4652963"/>
            <a:ext cx="990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死亡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肉身的終結</a:t>
            </a:r>
          </a:p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人生的轉捩點</a:t>
            </a:r>
          </a:p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是喜？脫離束縛</a:t>
            </a:r>
          </a:p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是悲？危險的旅程</a:t>
            </a:r>
          </a:p>
        </p:txBody>
      </p:sp>
      <p:pic>
        <p:nvPicPr>
          <p:cNvPr id="229380" name="Picture 4" descr="tomb-of-scipios(vatican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5084763"/>
            <a:ext cx="1362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1" name="Picture 5" descr="holyland-tomb-l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437063"/>
            <a:ext cx="13620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2" name="Picture 6" descr="tomb-interio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068638"/>
            <a:ext cx="1031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3" name="Picture 7" descr="tomb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2276475"/>
            <a:ext cx="1547812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00"/>
                </a:solidFill>
                <a:ea typeface="文鼎中粗隸" pitchFamily="49" charset="-120"/>
              </a:rPr>
              <a:t>一切有為法，如夢幻泡影，如露亦如電，應作如是觀</a:t>
            </a:r>
            <a:r>
              <a:rPr lang="zh-TW" altLang="en-US"/>
              <a:t> 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3600">
                <a:ea typeface="文鼎中粗隸" pitchFamily="49" charset="-120"/>
              </a:rPr>
              <a:t>【</a:t>
            </a:r>
            <a:r>
              <a:rPr lang="zh-TW" altLang="en-US" sz="3600">
                <a:ea typeface="文鼎中粗隸" pitchFamily="49" charset="-120"/>
              </a:rPr>
              <a:t>金剛經</a:t>
            </a:r>
            <a:r>
              <a:rPr lang="en-US" altLang="zh-TW" sz="3600">
                <a:ea typeface="文鼎中粗隸" pitchFamily="49" charset="-120"/>
              </a:rPr>
              <a:t>】</a:t>
            </a:r>
          </a:p>
        </p:txBody>
      </p:sp>
      <p:pic>
        <p:nvPicPr>
          <p:cNvPr id="231428" name="Picture 4" descr="kia-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4941888"/>
            <a:ext cx="1465263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9" name="Picture 5" descr="religon0055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3860800"/>
            <a:ext cx="9080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30" name="Picture 6" descr="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3141663"/>
            <a:ext cx="13938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906000" cy="1143000"/>
          </a:xfrm>
        </p:spPr>
        <p:txBody>
          <a:bodyPr/>
          <a:lstStyle/>
          <a:p>
            <a:pPr algn="ctr"/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愛別離　求不得　憎怨會</a:t>
            </a:r>
          </a:p>
        </p:txBody>
      </p:sp>
      <p:pic>
        <p:nvPicPr>
          <p:cNvPr id="114693" name="Picture 5" descr="abrOld%2520NY%2520Penn%2520Departure%2520Boa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205038"/>
            <a:ext cx="1381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5" name="Picture 7" descr="cole_departur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068638"/>
            <a:ext cx="13906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6" name="Picture 8" descr="長江三峽easter200200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708275"/>
            <a:ext cx="162083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8" name="Picture 10" descr="leftlog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420938"/>
            <a:ext cx="6191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0" name="Picture 12" descr="greed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3213100"/>
            <a:ext cx="10096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2" name="Picture 14" descr="1929-crash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716338"/>
            <a:ext cx="9048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4" name="Picture 16" descr="10,0006a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2997200"/>
            <a:ext cx="9620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8" name="Picture 20" descr="art_of_hatred_l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16113"/>
            <a:ext cx="10763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10" name="WordArt 22"/>
          <p:cNvSpPr>
            <a:spLocks noChangeArrowheads="1" noChangeShapeType="1" noTextEdit="1"/>
          </p:cNvSpPr>
          <p:nvPr/>
        </p:nvSpPr>
        <p:spPr bwMode="auto">
          <a:xfrm>
            <a:off x="3873500" y="4149725"/>
            <a:ext cx="2028825" cy="1958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>
                    <a:alpha val="45000"/>
                  </a:srgbClr>
                </a:solidFill>
                <a:latin typeface="文鼎勘亭流"/>
              </a:rPr>
              <a:t>貪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>
                  <a:alpha val="45000"/>
                </a:srgbClr>
              </a:solidFill>
              <a:latin typeface="文鼎勘亭流"/>
            </a:endParaRPr>
          </a:p>
        </p:txBody>
      </p:sp>
      <p:sp>
        <p:nvSpPr>
          <p:cNvPr id="114711" name="WordArt 23"/>
          <p:cNvSpPr>
            <a:spLocks noChangeArrowheads="1" noChangeShapeType="1" noTextEdit="1"/>
          </p:cNvSpPr>
          <p:nvPr/>
        </p:nvSpPr>
        <p:spPr bwMode="auto">
          <a:xfrm>
            <a:off x="6465888" y="1628775"/>
            <a:ext cx="2016125" cy="17414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>
                    <a:alpha val="67000"/>
                  </a:srgbClr>
                </a:solidFill>
                <a:latin typeface="文鼎勘亭流"/>
              </a:rPr>
              <a:t>憎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>
                  <a:alpha val="67000"/>
                </a:srgbClr>
              </a:solidFill>
              <a:latin typeface="文鼎勘亭流"/>
            </a:endParaRPr>
          </a:p>
        </p:txBody>
      </p:sp>
      <p:sp>
        <p:nvSpPr>
          <p:cNvPr id="114709" name="WordArt 21"/>
          <p:cNvSpPr>
            <a:spLocks noChangeArrowheads="1" noChangeShapeType="1" noTextEdit="1"/>
          </p:cNvSpPr>
          <p:nvPr/>
        </p:nvSpPr>
        <p:spPr bwMode="auto">
          <a:xfrm>
            <a:off x="1352550" y="1557338"/>
            <a:ext cx="2520950" cy="2371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9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>
                    <a:alpha val="37000"/>
                  </a:srgbClr>
                </a:solidFill>
                <a:latin typeface="文鼎勘亭流"/>
              </a:rPr>
              <a:t>愛</a:t>
            </a:r>
            <a:endParaRPr lang="en-US" sz="9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00">
                  <a:alpha val="37000"/>
                </a:srgbClr>
              </a:solidFill>
              <a:latin typeface="文鼎勘亭流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五蘊熾盛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3600">
                <a:ea typeface="文鼎中粗隸" pitchFamily="49" charset="-120"/>
              </a:rPr>
              <a:t>『</a:t>
            </a:r>
            <a:r>
              <a:rPr lang="zh-TW" altLang="en-US" sz="3600">
                <a:ea typeface="文鼎中粗隸" pitchFamily="49" charset="-120"/>
              </a:rPr>
              <a:t>。。。觀自在菩薩，行深般若般羅蜜多時，照見五蘊皆空，度一切苦厄。。。</a:t>
            </a:r>
            <a:r>
              <a:rPr lang="en-US" altLang="zh-TW" sz="3600">
                <a:ea typeface="文鼎中粗隸" pitchFamily="49" charset="-120"/>
              </a:rPr>
              <a:t>』</a:t>
            </a:r>
            <a:endParaRPr lang="zh-TW" altLang="en-US" sz="3600">
              <a:ea typeface="文鼎中粗隸" pitchFamily="49" charset="-120"/>
            </a:endParaRPr>
          </a:p>
        </p:txBody>
      </p:sp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3224213" y="1989138"/>
            <a:ext cx="3613150" cy="27511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folHlink">
                    <a:alpha val="49001"/>
                  </a:schemeClr>
                </a:solidFill>
                <a:latin typeface="文鼎勘亭流"/>
              </a:rPr>
              <a:t>苦</a:t>
            </a:r>
            <a:endParaRPr lang="en-US" sz="3600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chemeClr val="folHlink">
                  <a:alpha val="49001"/>
                </a:schemeClr>
              </a:solidFill>
              <a:latin typeface="文鼎勘亭流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-雲南1_8APR07-_07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52513"/>
            <a:ext cx="7502525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07" name="Picture 3" descr="丁亥年初一_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589463"/>
            <a:ext cx="3225800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  <a:t>「苦」「樂」自  在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佛教生活的智慧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  <a:t>貪		瞋		痴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solidFill>
                  <a:schemeClr val="tx2"/>
                </a:solidFill>
                <a:ea typeface="文鼎中粗隸" pitchFamily="49" charset="-120"/>
              </a:rPr>
              <a:t>困擾情緒的由來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3224213" y="404813"/>
            <a:ext cx="323215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  <a:cs typeface="Times New Roman" pitchFamily="18" charset="0"/>
              </a:rPr>
              <a:t>貪 瞋 痴</a:t>
            </a:r>
          </a:p>
          <a:p>
            <a:pPr eaLnBrk="0" hangingPunct="0"/>
            <a:endParaRPr lang="zh-TW" altLang="en-US">
              <a:ea typeface="細明體" pitchFamily="49" charset="-120"/>
              <a:cs typeface="Times New Roman" pitchFamily="18" charset="0"/>
            </a:endParaRP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017963" y="1647825"/>
            <a:ext cx="1023937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6000">
                <a:solidFill>
                  <a:srgbClr val="008000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惑</a:t>
            </a:r>
            <a:endParaRPr lang="zh-TW" altLang="en-US" sz="6000">
              <a:solidFill>
                <a:srgbClr val="008000"/>
              </a:solidFill>
              <a:ea typeface="細明體" pitchFamily="49" charset="-120"/>
              <a:cs typeface="Times New Roman" pitchFamily="18" charset="0"/>
            </a:endParaRPr>
          </a:p>
          <a:p>
            <a:pPr eaLnBrk="0" hangingPunct="0"/>
            <a:endParaRPr lang="zh-TW" altLang="en-US">
              <a:ea typeface="細明體" pitchFamily="49" charset="-120"/>
              <a:cs typeface="Times New Roman" pitchFamily="18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4845050" y="2835275"/>
            <a:ext cx="3635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800"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 </a:t>
            </a:r>
            <a:endParaRPr lang="zh-TW" altLang="en-US" sz="600">
              <a:ea typeface="細明體" pitchFamily="49" charset="-120"/>
              <a:cs typeface="Times New Roman" pitchFamily="18" charset="0"/>
            </a:endParaRPr>
          </a:p>
          <a:p>
            <a:pPr eaLnBrk="0" hangingPunct="0"/>
            <a:endParaRPr lang="zh-TW" altLang="en-US">
              <a:ea typeface="細明體" pitchFamily="49" charset="-120"/>
              <a:cs typeface="Times New Roman" pitchFamily="18" charset="0"/>
            </a:endParaRP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849313" y="3284538"/>
            <a:ext cx="7804150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7200"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    </a:t>
            </a:r>
            <a:r>
              <a:rPr lang="zh-TW" altLang="en-US" sz="6000">
                <a:solidFill>
                  <a:srgbClr val="008000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業</a:t>
            </a:r>
            <a:r>
              <a:rPr lang="zh-TW" altLang="en-US" sz="7200"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		             </a:t>
            </a:r>
            <a:r>
              <a:rPr lang="zh-TW" altLang="en-US" sz="7200">
                <a:solidFill>
                  <a:srgbClr val="008000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 </a:t>
            </a:r>
            <a:r>
              <a:rPr lang="zh-TW" altLang="en-US" sz="6000">
                <a:solidFill>
                  <a:srgbClr val="008000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苦</a:t>
            </a:r>
            <a:r>
              <a:rPr lang="zh-TW" altLang="en-US" sz="7200">
                <a:solidFill>
                  <a:srgbClr val="008000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 </a:t>
            </a:r>
            <a:r>
              <a:rPr lang="zh-TW" altLang="en-US" sz="7200"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 </a:t>
            </a:r>
            <a:endParaRPr lang="zh-TW" altLang="en-US" sz="600">
              <a:ea typeface="細明體" pitchFamily="49" charset="-120"/>
              <a:cs typeface="Times New Roman" pitchFamily="18" charset="0"/>
            </a:endParaRPr>
          </a:p>
          <a:p>
            <a:pPr eaLnBrk="0" hangingPunct="0"/>
            <a:r>
              <a:rPr lang="zh-TW" altLang="en-US" sz="3600"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  </a:t>
            </a:r>
            <a:r>
              <a:rPr lang="zh-TW" altLang="en-US" sz="4800">
                <a:solidFill>
                  <a:srgbClr val="800000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身 語 意</a:t>
            </a:r>
            <a:r>
              <a:rPr lang="zh-TW" altLang="en-US" sz="3600"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  </a:t>
            </a:r>
            <a:r>
              <a:rPr lang="zh-TW" altLang="en-US" sz="4800"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  			</a:t>
            </a:r>
            <a:r>
              <a:rPr lang="zh-TW" altLang="en-US" sz="4800">
                <a:solidFill>
                  <a:srgbClr val="800000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苦 壞 行</a:t>
            </a:r>
            <a:endParaRPr lang="zh-TW" altLang="en-US" sz="600">
              <a:solidFill>
                <a:srgbClr val="800000"/>
              </a:solidFill>
              <a:ea typeface="新細明體" pitchFamily="18" charset="-120"/>
              <a:cs typeface="Times New Roman" pitchFamily="18" charset="0"/>
            </a:endParaRPr>
          </a:p>
          <a:p>
            <a:pPr eaLnBrk="0" hangingPunct="0"/>
            <a:r>
              <a:rPr lang="zh-TW" altLang="en-US" sz="4800">
                <a:solidFill>
                  <a:srgbClr val="800000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				         	苦 苦 苦</a:t>
            </a:r>
            <a:endParaRPr lang="zh-TW" altLang="en-US">
              <a:solidFill>
                <a:srgbClr val="800000"/>
              </a:solidFill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246790" name="Line 6"/>
          <p:cNvSpPr>
            <a:spLocks noChangeShapeType="1"/>
          </p:cNvSpPr>
          <p:nvPr/>
        </p:nvSpPr>
        <p:spPr bwMode="auto">
          <a:xfrm>
            <a:off x="3152775" y="4005263"/>
            <a:ext cx="36671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1" name="Line 7"/>
          <p:cNvSpPr>
            <a:spLocks noChangeShapeType="1"/>
          </p:cNvSpPr>
          <p:nvPr/>
        </p:nvSpPr>
        <p:spPr bwMode="auto">
          <a:xfrm flipH="1" flipV="1">
            <a:off x="5421313" y="2276475"/>
            <a:ext cx="163830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2" name="Line 8"/>
          <p:cNvSpPr>
            <a:spLocks noChangeShapeType="1"/>
          </p:cNvSpPr>
          <p:nvPr/>
        </p:nvSpPr>
        <p:spPr bwMode="auto">
          <a:xfrm flipH="1">
            <a:off x="2457450" y="2276475"/>
            <a:ext cx="1249363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佛教生活的智慧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solidFill>
                  <a:schemeClr val="hlink"/>
                </a:solidFill>
                <a:latin typeface="文鼎中粗隸" pitchFamily="49" charset="-120"/>
                <a:ea typeface="文鼎中粗隸" pitchFamily="49" charset="-120"/>
              </a:rPr>
              <a:t>轉貪為勤	知足常樂</a:t>
            </a:r>
          </a:p>
          <a:p>
            <a:r>
              <a:rPr lang="zh-TW" altLang="en-US" sz="3600">
                <a:solidFill>
                  <a:srgbClr val="339933"/>
                </a:solidFill>
                <a:latin typeface="文鼎中粗隸" pitchFamily="49" charset="-120"/>
                <a:ea typeface="文鼎中粗隸" pitchFamily="49" charset="-120"/>
              </a:rPr>
              <a:t>化瞋為慈 喜樂自在</a:t>
            </a:r>
          </a:p>
          <a:p>
            <a:r>
              <a:rPr lang="zh-TW" altLang="en-US" sz="3600">
                <a:solidFill>
                  <a:srgbClr val="0000FF"/>
                </a:solidFill>
                <a:latin typeface="文鼎中粗隸" pitchFamily="49" charset="-120"/>
                <a:ea typeface="文鼎中粗隸" pitchFamily="49" charset="-120"/>
              </a:rPr>
              <a:t>轉痴成智	正見正知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佛陀的四無量心</a:t>
            </a:r>
            <a:r>
              <a:rPr lang="zh-TW" altLang="en-US">
                <a:ea typeface="新細明體" pitchFamily="18" charset="-120"/>
              </a:rPr>
              <a:t> 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850" y="3886200"/>
            <a:ext cx="8496300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zh-TW" altLang="en-US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昔佛在世時，曾授提婆達多鹽湯，因提婆達多好吃酥膩食物，頭痛腹滿，受大苦惱，不堪忍受，呻吟稱念：</a:t>
            </a:r>
            <a:r>
              <a:rPr lang="en-US" altLang="zh-TW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【 </a:t>
            </a:r>
            <a:r>
              <a:rPr lang="en-US" altLang="zh-TW" b="1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...</a:t>
            </a:r>
            <a:r>
              <a:rPr lang="en-US" altLang="zh-TW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  <a:r>
              <a:rPr lang="zh-TW" altLang="en-US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佛不記冤而救之，以慈使其樂，以悲拔其苦，以其痊癒而喜，不分冤親而平等救治，即是大慈，大悲，大喜，大捨得四無量心。 </a:t>
            </a:r>
            <a:r>
              <a:rPr lang="en-US" altLang="zh-TW" b="1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...</a:t>
            </a:r>
            <a:r>
              <a:rPr lang="en-US" altLang="zh-TW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】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zh-TW" altLang="en-GB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中粗隸" pitchFamily="49" charset="-120"/>
                <a:ea typeface="文鼎中粗隸" pitchFamily="49" charset="-120"/>
              </a:rPr>
              <a:t>走出困局</a:t>
            </a:r>
            <a:br>
              <a:rPr kumimoji="0" lang="zh-TW" altLang="en-GB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中粗隸" pitchFamily="49" charset="-120"/>
                <a:ea typeface="文鼎中粗隸" pitchFamily="49" charset="-120"/>
              </a:rPr>
            </a:br>
            <a:r>
              <a:rPr kumimoji="0" lang="zh-TW" altLang="en-GB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中粗隸" pitchFamily="49" charset="-120"/>
                <a:ea typeface="文鼎中粗隸" pitchFamily="49" charset="-120"/>
              </a:rPr>
              <a:t>「悲無量心」的修習</a:t>
            </a:r>
            <a:br>
              <a:rPr kumimoji="0" lang="zh-TW" altLang="en-GB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中粗隸" pitchFamily="49" charset="-120"/>
                <a:ea typeface="文鼎中粗隸" pitchFamily="49" charset="-120"/>
              </a:rPr>
            </a:br>
            <a:r>
              <a:rPr kumimoji="0" lang="zh-TW" altLang="en-GB" sz="6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中粗隸" pitchFamily="49" charset="-120"/>
                <a:ea typeface="文鼎中粗隸" pitchFamily="49" charset="-120"/>
              </a:rPr>
              <a:t>用智化苦　轉危為機</a:t>
            </a:r>
            <a:endParaRPr kumimoji="0" lang="zh-TW" altLang="en-US" sz="600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文鼎中粗隸" pitchFamily="49" charset="-120"/>
              <a:ea typeface="文鼎中粗隸" pitchFamily="49" charset="-12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8450" y="4437063"/>
            <a:ext cx="69342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3600">
                <a:ea typeface="文鼎中粗隸" pitchFamily="49" charset="-120"/>
              </a:rPr>
              <a:t>情緒自覺</a:t>
            </a:r>
          </a:p>
          <a:p>
            <a:pPr>
              <a:lnSpc>
                <a:spcPct val="80000"/>
              </a:lnSpc>
            </a:pPr>
            <a:r>
              <a:rPr lang="zh-TW" altLang="en-US" sz="3600" b="1">
                <a:ea typeface="文鼎中粗隸" pitchFamily="49" charset="-120"/>
              </a:rPr>
              <a:t>正見正知　智慧的增長</a:t>
            </a:r>
          </a:p>
          <a:p>
            <a:pPr>
              <a:lnSpc>
                <a:spcPct val="80000"/>
              </a:lnSpc>
            </a:pPr>
            <a:r>
              <a:rPr lang="zh-TW" altLang="en-US" sz="3600" b="1">
                <a:ea typeface="文鼎中粗隸" pitchFamily="49" charset="-120"/>
              </a:rPr>
              <a:t>「心」的運動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505075" y="1371600"/>
            <a:ext cx="20542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0000" tIns="46800" rIns="90000" bIns="46800" anchorCtr="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ts val="1988"/>
              </a:spcBef>
              <a:buClr>
                <a:srgbClr val="3333CC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3600">
                <a:solidFill>
                  <a:srgbClr val="3333CC"/>
                </a:solidFill>
                <a:latin typeface="Times New Roman" pitchFamily="18" charset="0"/>
                <a:ea typeface="文鼎中粗隸" pitchFamily="49" charset="-120"/>
              </a:rPr>
              <a:t>學習形容感覺的詞彙</a:t>
            </a:r>
          </a:p>
          <a:p>
            <a:pPr algn="just">
              <a:spcBef>
                <a:spcPts val="1988"/>
              </a:spcBef>
              <a:buClr>
                <a:srgbClr val="3333CC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3600">
                <a:solidFill>
                  <a:srgbClr val="3333CC"/>
                </a:solidFill>
                <a:latin typeface="Times New Roman" pitchFamily="18" charset="0"/>
                <a:ea typeface="文鼎中粗隸" pitchFamily="49" charset="-120"/>
              </a:rPr>
              <a:t>認識思想、感覺與反應之間的關係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7010400" y="762000"/>
            <a:ext cx="10493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95000"/>
              </a:lnSpc>
              <a:spcBef>
                <a:spcPts val="4488"/>
              </a:spcBef>
              <a:buClr>
                <a:srgbClr val="FF0066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文鼎中粗隸" pitchFamily="49" charset="-120"/>
              </a:rPr>
              <a:t>情緒自覺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614863" y="1371600"/>
            <a:ext cx="12255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95000"/>
              </a:lnSpc>
              <a:spcBef>
                <a:spcPts val="1988"/>
              </a:spcBef>
              <a:buClr>
                <a:srgbClr val="3333CC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3600">
                <a:solidFill>
                  <a:srgbClr val="3333CC"/>
                </a:solidFill>
                <a:latin typeface="Times New Roman" pitchFamily="18" charset="0"/>
                <a:ea typeface="文鼎中粗隸" pitchFamily="49" charset="-120"/>
              </a:rPr>
              <a:t>自我觀察並認知有那些感覺</a:t>
            </a:r>
          </a:p>
        </p:txBody>
      </p:sp>
      <p:pic>
        <p:nvPicPr>
          <p:cNvPr id="117767" name="Picture 7" descr="suspicio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652963"/>
            <a:ext cx="8763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9" name="Picture 9" descr="wond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5157788"/>
            <a:ext cx="9620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1" name="Picture 11" descr="EMOTION%2520TRISTE%2520DANDO%2520TCHAU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4508500"/>
            <a:ext cx="8001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3" name="Picture 13" descr="emoti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341438"/>
            <a:ext cx="8953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5" name="Picture 15" descr="emotion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20713"/>
            <a:ext cx="10382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念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「念」，</a:t>
            </a:r>
            <a:r>
              <a:rPr lang="zh-TW" altLang="en-US" sz="3600" u="sng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說文</a:t>
            </a:r>
            <a:r>
              <a:rPr lang="zh-TW" altLang="en-US" sz="36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  <a:r>
              <a:rPr lang="zh-TW" altLang="en-US" sz="3600" u="sng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通訓定聲</a:t>
            </a:r>
            <a:r>
              <a:rPr lang="zh-TW" altLang="en-US" sz="36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：</a:t>
            </a:r>
            <a:r>
              <a:rPr lang="en-US" altLang="zh-TW" sz="36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『</a:t>
            </a:r>
            <a:r>
              <a:rPr lang="zh-TW" altLang="en-US" sz="36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謂長久思之</a:t>
            </a:r>
            <a:r>
              <a:rPr lang="en-US" altLang="zh-TW" sz="36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』</a:t>
            </a:r>
          </a:p>
          <a:p>
            <a:r>
              <a:rPr lang="zh-TW" altLang="en-US" sz="36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即我們生起很多的念頭、念想，亦即所謂意念</a:t>
            </a:r>
          </a:p>
          <a:p>
            <a:r>
              <a:rPr lang="zh-TW" altLang="en-US" sz="36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「念」還有思量、思憶的作用，所謂念茲在茲，念念不忘的意思</a:t>
            </a:r>
          </a:p>
          <a:p>
            <a:r>
              <a:rPr lang="zh-TW" altLang="en-US" sz="36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「念」是正常的心理活動</a:t>
            </a: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428625" y="1484313"/>
            <a:ext cx="865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7" name="WordArt 5"/>
          <p:cNvSpPr>
            <a:spLocks noChangeArrowheads="1" noChangeShapeType="1" noTextEdit="1"/>
          </p:cNvSpPr>
          <p:nvPr/>
        </p:nvSpPr>
        <p:spPr bwMode="auto">
          <a:xfrm>
            <a:off x="3513138" y="2133600"/>
            <a:ext cx="3252787" cy="3038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>
                    <a:alpha val="48000"/>
                  </a:srgbClr>
                </a:solidFill>
                <a:latin typeface="文鼎勘亭流"/>
              </a:rPr>
              <a:t>念</a:t>
            </a:r>
            <a:endParaRPr lang="en-US" sz="3600" kern="1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>
                  <a:alpha val="48000"/>
                </a:srgbClr>
              </a:solidFill>
              <a:latin typeface="文鼎勘亭流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1728788"/>
            <a:ext cx="8729662" cy="2543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lnSpc>
                <a:spcPct val="95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GB" sz="6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中粗隸" pitchFamily="49" charset="-120"/>
              </a:rPr>
              <a:t>念住</a:t>
            </a:r>
            <a:r>
              <a:rPr lang="zh-TW" altLang="en-GB" sz="6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TW" altLang="en-GB" sz="6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zh-TW" sz="6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</a:t>
            </a:r>
            <a:r>
              <a:rPr lang="en-GB" altLang="zh-TW" sz="6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zh-TW" sz="6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MINDFULNESS</a:t>
            </a:r>
            <a:r>
              <a:rPr lang="en-GB" altLang="zh-TW" sz="6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zh-TW" sz="6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TW" altLang="en-GB" sz="6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中粗隸" pitchFamily="49" charset="-120"/>
              </a:rPr>
              <a:t>正念</a:t>
            </a:r>
          </a:p>
        </p:txBody>
      </p:sp>
      <p:pic>
        <p:nvPicPr>
          <p:cNvPr id="122884" name="Picture 4" descr="mindfulnes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836613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 descr="new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81075"/>
            <a:ext cx="2303463" cy="28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專注覺察：正念的修習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ea typeface="文鼎中粗隸" pitchFamily="49" charset="-120"/>
              </a:rPr>
              <a:t>萬物靜觀皆自得</a:t>
            </a:r>
          </a:p>
          <a:p>
            <a:r>
              <a:rPr lang="zh-TW" altLang="en-US" sz="3600">
                <a:ea typeface="文鼎中粗隸" pitchFamily="49" charset="-120"/>
              </a:rPr>
              <a:t>安住當下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66"/>
                </a:solidFill>
                <a:ea typeface="文鼎中粗隸" pitchFamily="49" charset="-120"/>
              </a:rPr>
              <a:t>專注覺察訓練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0" lang="zh-TW" altLang="en-US" sz="3600">
                <a:ea typeface="文鼎中粗隸" pitchFamily="49" charset="-120"/>
              </a:rPr>
              <a:t>飲食訓練</a:t>
            </a:r>
          </a:p>
          <a:p>
            <a:pPr>
              <a:lnSpc>
                <a:spcPct val="80000"/>
              </a:lnSpc>
            </a:pPr>
            <a:r>
              <a:rPr kumimoji="0" lang="zh-TW" altLang="en-US" sz="3600">
                <a:ea typeface="文鼎中粗隸" pitchFamily="49" charset="-120"/>
              </a:rPr>
              <a:t>步行</a:t>
            </a:r>
            <a:endParaRPr lang="zh-TW" altLang="en-US" sz="3600">
              <a:ea typeface="文鼎中粗隸" pitchFamily="49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3600">
                <a:ea typeface="文鼎中粗隸" pitchFamily="49" charset="-120"/>
              </a:rPr>
              <a:t>靜觀伸展運動</a:t>
            </a:r>
          </a:p>
          <a:p>
            <a:pPr>
              <a:lnSpc>
                <a:spcPct val="80000"/>
              </a:lnSpc>
            </a:pPr>
            <a:r>
              <a:rPr lang="zh-TW" altLang="en-US" sz="3600">
                <a:ea typeface="文鼎中粗隸" pitchFamily="49" charset="-120"/>
              </a:rPr>
              <a:t>身體素描</a:t>
            </a:r>
          </a:p>
          <a:p>
            <a:pPr>
              <a:lnSpc>
                <a:spcPct val="80000"/>
              </a:lnSpc>
            </a:pPr>
            <a:r>
              <a:rPr kumimoji="0" lang="zh-TW" altLang="en-US" sz="3600">
                <a:ea typeface="文鼎中粗隸" pitchFamily="49" charset="-120"/>
              </a:rPr>
              <a:t>覺</a:t>
            </a:r>
            <a:r>
              <a:rPr lang="zh-TW" altLang="en-US" sz="3600">
                <a:ea typeface="文鼎中粗隸" pitchFamily="49" charset="-120"/>
              </a:rPr>
              <a:t>察呼吸</a:t>
            </a:r>
          </a:p>
          <a:p>
            <a:pPr>
              <a:lnSpc>
                <a:spcPct val="80000"/>
              </a:lnSpc>
            </a:pPr>
            <a:endParaRPr lang="zh-TW" altLang="en-US" sz="2000">
              <a:ea typeface="文鼎中粗隸" pitchFamily="49" charset="-120"/>
            </a:endParaRPr>
          </a:p>
        </p:txBody>
      </p:sp>
      <p:pic>
        <p:nvPicPr>
          <p:cNvPr id="199684" name="Picture 4" descr="medit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1196975"/>
            <a:ext cx="12382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5" name="Picture 5" descr="med_techniques_im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765175"/>
            <a:ext cx="13112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906000" cy="1470025"/>
          </a:xfrm>
        </p:spPr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悲情：負面情緒的正面訊息</a:t>
            </a:r>
          </a:p>
        </p:txBody>
      </p:sp>
      <p:sp>
        <p:nvSpPr>
          <p:cNvPr id="1894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kumimoji="0" lang="zh-TW" altLang="en-GB" sz="3600">
                <a:latin typeface="文鼎中粗隸" pitchFamily="49" charset="-120"/>
                <a:ea typeface="文鼎中粗隸" pitchFamily="49" charset="-120"/>
              </a:rPr>
              <a:t>悲哀 → 應珍惜現在所擁有的</a:t>
            </a:r>
          </a:p>
          <a:p>
            <a:pPr algn="l"/>
            <a:r>
              <a:rPr kumimoji="0" lang="zh-TW" altLang="en-GB" sz="3600">
                <a:solidFill>
                  <a:srgbClr val="9933FF"/>
                </a:solidFill>
                <a:latin typeface="文鼎中粗隸" pitchFamily="49" charset="-120"/>
                <a:ea typeface="文鼎中粗隸" pitchFamily="49" charset="-120"/>
              </a:rPr>
              <a:t>恐懼</a:t>
            </a:r>
            <a:r>
              <a:rPr kumimoji="0" lang="zh-TW" altLang="en-GB" sz="3600">
                <a:latin typeface="文鼎中粗隸" pitchFamily="49" charset="-120"/>
                <a:ea typeface="文鼎中粗隸" pitchFamily="49" charset="-120"/>
              </a:rPr>
              <a:t> → 有危險，要保護自己</a:t>
            </a:r>
          </a:p>
          <a:p>
            <a:pPr algn="l"/>
            <a:r>
              <a:rPr kumimoji="0" lang="zh-TW" altLang="en-GB" sz="3600">
                <a:solidFill>
                  <a:srgbClr val="FF9900"/>
                </a:solidFill>
                <a:latin typeface="文鼎中粗隸" pitchFamily="49" charset="-120"/>
                <a:ea typeface="文鼎中粗隸" pitchFamily="49" charset="-120"/>
              </a:rPr>
              <a:t>憂慮</a:t>
            </a:r>
            <a:r>
              <a:rPr kumimoji="0" lang="zh-TW" altLang="en-GB" sz="3600">
                <a:latin typeface="文鼎中粗隸" pitchFamily="49" charset="-120"/>
                <a:ea typeface="文鼎中粗隸" pitchFamily="49" charset="-120"/>
              </a:rPr>
              <a:t> → 要集中精神，周詳計劃</a:t>
            </a:r>
            <a:endParaRPr kumimoji="0" lang="zh-TW" altLang="en-US" sz="3600">
              <a:latin typeface="文鼎中粗隸" pitchFamily="49" charset="-120"/>
              <a:ea typeface="文鼎中粗隸" pitchFamily="49" charset="-120"/>
            </a:endParaRPr>
          </a:p>
        </p:txBody>
      </p:sp>
      <p:pic>
        <p:nvPicPr>
          <p:cNvPr id="189444" name="Picture 7" descr="43447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836613"/>
            <a:ext cx="11096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66"/>
                </a:solidFill>
                <a:ea typeface="文鼎中粗隸" pitchFamily="49" charset="-120"/>
              </a:rPr>
              <a:t>專注覺察訓練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30400" y="1600200"/>
            <a:ext cx="3662363" cy="4525963"/>
          </a:xfrm>
        </p:spPr>
        <p:txBody>
          <a:bodyPr/>
          <a:lstStyle/>
          <a:p>
            <a:r>
              <a:rPr lang="zh-TW" altLang="en-US">
                <a:ea typeface="文鼎中粗隸" pitchFamily="49" charset="-120"/>
              </a:rPr>
              <a:t>日常生活中，我們很容易心不在焉，視而不見，聽而不聞，食而不知其味，更會在不知覺中，讓積習的思念、情緒和行為支配我們，影響我們的身心健康和人的關係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5163" y="1600200"/>
            <a:ext cx="3665537" cy="4525963"/>
          </a:xfrm>
        </p:spPr>
        <p:txBody>
          <a:bodyPr/>
          <a:lstStyle/>
          <a:p>
            <a:r>
              <a:rPr lang="zh-TW" altLang="en-US">
                <a:ea typeface="文鼎中粗隸" pitchFamily="49" charset="-120"/>
              </a:rPr>
              <a:t>專注覺察訓練是從覺察身體各部份開始，進而訓練自己的注意力，以達到隨時隨刻，控制自如，從而有更大自由，去選擇最佳的應變方法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  <a:t>襌食 </a:t>
            </a:r>
            <a:r>
              <a:rPr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  <a:t/>
            </a:r>
            <a:br>
              <a:rPr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</a:br>
            <a:r>
              <a:rPr lang="en-US" altLang="zh-TW" sz="600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MINDFUL EATING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ea typeface="文鼎中粗隸" pitchFamily="49" charset="-120"/>
              </a:rPr>
              <a:t>慢慢咀嚼，覺察舌頭與口腔的活動，感受食物的味道</a:t>
            </a:r>
          </a:p>
        </p:txBody>
      </p:sp>
      <p:pic>
        <p:nvPicPr>
          <p:cNvPr id="205828" name="Picture 4" descr="fayinqigu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1341438"/>
            <a:ext cx="1135062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  <a:t>襌步</a:t>
            </a:r>
            <a:br>
              <a:rPr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</a:br>
            <a:r>
              <a:rPr lang="en-US" altLang="zh-TW" sz="600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MINDFUL WALKING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ea typeface="文鼎中粗隸" pitchFamily="49" charset="-120"/>
              </a:rPr>
              <a:t>從步行開始</a:t>
            </a:r>
          </a:p>
        </p:txBody>
      </p:sp>
      <p:pic>
        <p:nvPicPr>
          <p:cNvPr id="203780" name="Picture 4" descr="bg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620713"/>
            <a:ext cx="8255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1" name="Picture 5" descr="SPORT08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4508500"/>
            <a:ext cx="112553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呼吸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30400" y="1600200"/>
            <a:ext cx="3662363" cy="4525963"/>
          </a:xfrm>
        </p:spPr>
        <p:txBody>
          <a:bodyPr/>
          <a:lstStyle/>
          <a:p>
            <a:r>
              <a:rPr lang="zh-TW" altLang="en-US" sz="3600">
                <a:ea typeface="文鼎中粗隸" pitchFamily="49" charset="-120"/>
              </a:rPr>
              <a:t>呼吸就是生命</a:t>
            </a:r>
          </a:p>
          <a:p>
            <a:r>
              <a:rPr lang="zh-TW" altLang="en-US" sz="3600">
                <a:ea typeface="文鼎中粗隸" pitchFamily="49" charset="-120"/>
              </a:rPr>
              <a:t>情緒、思想、身體動作的寒暑表</a:t>
            </a:r>
          </a:p>
          <a:p>
            <a:r>
              <a:rPr lang="zh-TW" altLang="en-US" sz="3600">
                <a:ea typeface="文鼎中粗隸" pitchFamily="49" charset="-120"/>
              </a:rPr>
              <a:t>覺察呼吸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5163" y="1600200"/>
            <a:ext cx="3665537" cy="4525963"/>
          </a:xfrm>
        </p:spPr>
        <p:txBody>
          <a:bodyPr/>
          <a:lstStyle/>
          <a:p>
            <a:r>
              <a:rPr kumimoji="0" lang="zh-TW" altLang="en-US" sz="3600">
                <a:ea typeface="文鼎中粗隸" pitchFamily="49" charset="-120"/>
              </a:rPr>
              <a:t>帶你回到當下，此時此地</a:t>
            </a:r>
          </a:p>
          <a:p>
            <a:r>
              <a:rPr lang="zh-TW" altLang="en-US" sz="3600">
                <a:ea typeface="文鼎中粗隸" pitchFamily="49" charset="-120"/>
              </a:rPr>
              <a:t>在日常生活中，我們可以隨時把注意力轉到呼吸上</a:t>
            </a:r>
          </a:p>
          <a:p>
            <a:endParaRPr lang="zh-TW" altLang="en-US" sz="360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覺察呼吸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30400" y="1600200"/>
            <a:ext cx="3662363" cy="4525963"/>
          </a:xfrm>
        </p:spPr>
        <p:txBody>
          <a:bodyPr/>
          <a:lstStyle/>
          <a:p>
            <a:r>
              <a:rPr lang="zh-TW" altLang="en-US" sz="2400">
                <a:ea typeface="文鼎中粗隸" pitchFamily="49" charset="-120"/>
              </a:rPr>
              <a:t>頭、頸、背部保持垂直，以挺直莊嚴的姿勢，反映內在自主，耐心和覺察的態度</a:t>
            </a:r>
          </a:p>
          <a:p>
            <a:r>
              <a:rPr lang="zh-TW" altLang="en-US" sz="2400">
                <a:ea typeface="文鼎中粗隸" pitchFamily="49" charset="-120"/>
              </a:rPr>
              <a:t>坐在直背的椅子上，雙腳平放在地，背自然垂直</a:t>
            </a:r>
          </a:p>
          <a:p>
            <a:r>
              <a:rPr kumimoji="0" lang="zh-TW" altLang="en-US" sz="2400">
                <a:ea typeface="文鼎中粗隸" pitchFamily="49" charset="-120"/>
              </a:rPr>
              <a:t>留心空氣進出鼻孔的感覺</a:t>
            </a:r>
          </a:p>
          <a:p>
            <a:r>
              <a:rPr kumimoji="0" lang="zh-TW" altLang="en-US" sz="2400">
                <a:ea typeface="文鼎中粗隸" pitchFamily="49" charset="-120"/>
              </a:rPr>
              <a:t>注意下腹的變化</a:t>
            </a:r>
            <a:endParaRPr lang="zh-TW" altLang="en-US" sz="2400">
              <a:ea typeface="文鼎中粗隸" pitchFamily="49" charset="-120"/>
            </a:endParaRPr>
          </a:p>
          <a:p>
            <a:endParaRPr lang="zh-TW" altLang="en-US" sz="2400">
              <a:ea typeface="新細明體" pitchFamily="18" charset="-120"/>
            </a:endParaRPr>
          </a:p>
          <a:p>
            <a:endParaRPr lang="zh-TW" altLang="en-US" sz="2400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5163" y="1600200"/>
            <a:ext cx="3665537" cy="4525963"/>
          </a:xfrm>
        </p:spPr>
        <p:txBody>
          <a:bodyPr/>
          <a:lstStyle/>
          <a:p>
            <a:r>
              <a:rPr kumimoji="0" lang="zh-TW" altLang="en-US" sz="2400">
                <a:ea typeface="文鼎中粗隸" pitchFamily="49" charset="-120"/>
              </a:rPr>
              <a:t>不要用任何方法控制呼吸</a:t>
            </a:r>
          </a:p>
          <a:p>
            <a:r>
              <a:rPr kumimoji="0" lang="zh-TW" altLang="en-US" sz="2400">
                <a:ea typeface="文鼎中粗隸" pitchFamily="49" charset="-120"/>
              </a:rPr>
              <a:t>數息：由一到十，數出息或入息</a:t>
            </a:r>
            <a:endParaRPr lang="zh-TW" altLang="en-US" sz="2400">
              <a:ea typeface="文鼎中粗隸" pitchFamily="49" charset="-120"/>
            </a:endParaRPr>
          </a:p>
          <a:p>
            <a:r>
              <a:rPr lang="zh-TW" altLang="en-US" sz="2400">
                <a:ea typeface="文鼎中粗隸" pitchFamily="49" charset="-120"/>
              </a:rPr>
              <a:t>雖然會不斷分心，但每一次覺察到分心，就可以恭喜自己，又回到當下！重新留意呼吸</a:t>
            </a:r>
          </a:p>
          <a:p>
            <a:r>
              <a:rPr lang="zh-TW" altLang="en-US" sz="2400">
                <a:ea typeface="文鼎中粗隸" pitchFamily="49" charset="-120"/>
              </a:rPr>
              <a:t>覺察呼吸，帶你回到當下</a:t>
            </a:r>
          </a:p>
        </p:txBody>
      </p:sp>
      <p:pic>
        <p:nvPicPr>
          <p:cNvPr id="209925" name="Picture 5" descr="image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620713"/>
            <a:ext cx="1227137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正念　正定　正智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latin typeface="文鼎中粗隸" pitchFamily="49" charset="-120"/>
                <a:ea typeface="文鼎中粗隸" pitchFamily="49" charset="-120"/>
              </a:rPr>
              <a:t>行 住 坐 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每日一事</a:t>
            </a:r>
            <a:b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</a:br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悲心的培育</a:t>
            </a:r>
          </a:p>
        </p:txBody>
      </p:sp>
      <p:sp>
        <p:nvSpPr>
          <p:cNvPr id="1935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3600">
                <a:solidFill>
                  <a:srgbClr val="339933"/>
                </a:solidFill>
                <a:ea typeface="文鼎中粗隸" pitchFamily="49" charset="-120"/>
              </a:rPr>
              <a:t>遠離苦惱</a:t>
            </a:r>
          </a:p>
          <a:p>
            <a:pPr>
              <a:lnSpc>
                <a:spcPct val="80000"/>
              </a:lnSpc>
            </a:pPr>
            <a:r>
              <a:rPr lang="zh-TW" altLang="en-US" sz="3600">
                <a:solidFill>
                  <a:srgbClr val="339933"/>
                </a:solidFill>
                <a:ea typeface="文鼎中粗隸" pitchFamily="49" charset="-120"/>
              </a:rPr>
              <a:t>積極面對</a:t>
            </a:r>
          </a:p>
          <a:p>
            <a:pPr>
              <a:lnSpc>
                <a:spcPct val="80000"/>
              </a:lnSpc>
            </a:pPr>
            <a:r>
              <a:rPr lang="zh-TW" altLang="en-US" sz="3600">
                <a:solidFill>
                  <a:srgbClr val="339933"/>
                </a:solidFill>
                <a:ea typeface="文鼎中粗隸" pitchFamily="49" charset="-120"/>
              </a:rPr>
              <a:t>用智化苦</a:t>
            </a:r>
          </a:p>
          <a:p>
            <a:pPr>
              <a:lnSpc>
                <a:spcPct val="80000"/>
              </a:lnSpc>
            </a:pPr>
            <a:r>
              <a:rPr lang="zh-TW" altLang="en-US" sz="3600">
                <a:solidFill>
                  <a:srgbClr val="339933"/>
                </a:solidFill>
                <a:ea typeface="文鼎中粗隸" pitchFamily="49" charset="-120"/>
              </a:rPr>
              <a:t>轉危為機</a:t>
            </a:r>
          </a:p>
        </p:txBody>
      </p:sp>
      <p:pic>
        <p:nvPicPr>
          <p:cNvPr id="193540" name="Picture 6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1773238"/>
            <a:ext cx="13731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念念無常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ea typeface="文鼎中粗隸" pitchFamily="49" charset="-120"/>
              </a:rPr>
              <a:t>居安思危</a:t>
            </a:r>
          </a:p>
          <a:p>
            <a:r>
              <a:rPr lang="zh-TW" altLang="en-US" sz="3600">
                <a:ea typeface="文鼎中粗隸" pitchFamily="49" charset="-120"/>
              </a:rPr>
              <a:t>轉危為機</a:t>
            </a:r>
          </a:p>
          <a:p>
            <a:r>
              <a:rPr lang="zh-TW" altLang="en-US" sz="3600">
                <a:ea typeface="文鼎中粗隸" pitchFamily="49" charset="-120"/>
              </a:rPr>
              <a:t>無常是福</a:t>
            </a:r>
          </a:p>
        </p:txBody>
      </p:sp>
      <p:pic>
        <p:nvPicPr>
          <p:cNvPr id="129029" name="Picture 5" descr="medit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908050"/>
            <a:ext cx="11049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1" name="Picture 7" descr="lotus_flow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1700213"/>
            <a:ext cx="11049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3" name="Picture 9" descr="calli-kaz1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1628775"/>
            <a:ext cx="7905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zh-TW" altLang="en-US" sz="6000">
                <a:solidFill>
                  <a:srgbClr val="FF0066"/>
                </a:solidFill>
                <a:ea typeface="文鼎中粗隸" pitchFamily="49" charset="-120"/>
              </a:rPr>
              <a:t>悲無量心</a:t>
            </a:r>
            <a:r>
              <a:rPr lang="zh-TW" altLang="en-US" sz="6000">
                <a:solidFill>
                  <a:srgbClr val="FF0066"/>
                </a:solidFill>
                <a:ea typeface="文鼎中粗隸" pitchFamily="49" charset="-120"/>
              </a:rPr>
              <a:t>的修習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zh-TW" altLang="en-US" sz="3600">
                <a:solidFill>
                  <a:srgbClr val="0033CC"/>
                </a:solidFill>
                <a:latin typeface="文鼎中粗隸" pitchFamily="49" charset="-120"/>
                <a:ea typeface="文鼎中粗隸" pitchFamily="49" charset="-120"/>
              </a:rPr>
              <a:t>願我</a:t>
            </a:r>
            <a:r>
              <a:rPr lang="en-US" altLang="zh-TW" sz="3600">
                <a:solidFill>
                  <a:srgbClr val="0033CC"/>
                </a:solidFill>
                <a:latin typeface="新細明體"/>
                <a:ea typeface="文鼎中粗隸" pitchFamily="49" charset="-120"/>
              </a:rPr>
              <a:t>…</a:t>
            </a:r>
            <a:r>
              <a:rPr lang="zh-TW" altLang="en-US" sz="3600">
                <a:solidFill>
                  <a:srgbClr val="0033CC"/>
                </a:solidFill>
                <a:latin typeface="文鼎中粗隸" pitchFamily="49" charset="-120"/>
                <a:ea typeface="文鼎中粗隸" pitchFamily="49" charset="-120"/>
              </a:rPr>
              <a:t>我的至親</a:t>
            </a:r>
            <a:r>
              <a:rPr lang="en-US" altLang="zh-TW" sz="3600">
                <a:solidFill>
                  <a:srgbClr val="0033CC"/>
                </a:solidFill>
                <a:latin typeface="新細明體"/>
                <a:ea typeface="文鼎中粗隸" pitchFamily="49" charset="-120"/>
              </a:rPr>
              <a:t>…</a:t>
            </a:r>
            <a:r>
              <a:rPr lang="zh-TW" altLang="en-US" sz="3600">
                <a:solidFill>
                  <a:srgbClr val="0033CC"/>
                </a:solidFill>
                <a:latin typeface="文鼎中粗隸" pitchFamily="49" charset="-120"/>
                <a:ea typeface="文鼎中粗隸" pitchFamily="49" charset="-120"/>
              </a:rPr>
              <a:t>朋友</a:t>
            </a:r>
            <a:r>
              <a:rPr lang="en-US" altLang="zh-TW" sz="3600">
                <a:solidFill>
                  <a:srgbClr val="0033CC"/>
                </a:solidFill>
                <a:latin typeface="新細明體"/>
                <a:ea typeface="文鼎中粗隸" pitchFamily="49" charset="-120"/>
              </a:rPr>
              <a:t>…</a:t>
            </a:r>
            <a:r>
              <a:rPr lang="zh-TW" altLang="en-US" sz="3600">
                <a:solidFill>
                  <a:srgbClr val="0033CC"/>
                </a:solidFill>
                <a:latin typeface="文鼎中粗隸" pitchFamily="49" charset="-120"/>
                <a:ea typeface="文鼎中粗隸" pitchFamily="49" charset="-120"/>
              </a:rPr>
              <a:t>各界人士</a:t>
            </a:r>
            <a:r>
              <a:rPr lang="en-US" altLang="zh-TW" sz="3600">
                <a:solidFill>
                  <a:srgbClr val="0033CC"/>
                </a:solidFill>
                <a:latin typeface="新細明體"/>
                <a:ea typeface="文鼎中粗隸" pitchFamily="49" charset="-120"/>
              </a:rPr>
              <a:t>…</a:t>
            </a:r>
            <a:r>
              <a:rPr lang="zh-TW" altLang="en-US" sz="3600">
                <a:solidFill>
                  <a:srgbClr val="0033CC"/>
                </a:solidFill>
                <a:latin typeface="文鼎中粗隸" pitchFamily="49" charset="-120"/>
                <a:ea typeface="文鼎中粗隸" pitchFamily="49" charset="-120"/>
              </a:rPr>
              <a:t>敵人</a:t>
            </a:r>
          </a:p>
          <a:p>
            <a:pPr algn="l">
              <a:lnSpc>
                <a:spcPct val="80000"/>
              </a:lnSpc>
            </a:pPr>
            <a:r>
              <a:rPr lang="zh-TW" altLang="en-US" sz="3600">
                <a:latin typeface="文鼎中粗隸" pitchFamily="49" charset="-120"/>
                <a:ea typeface="文鼎中粗隸" pitchFamily="49" charset="-120"/>
              </a:rPr>
              <a:t>	願眾生遠離苦惱</a:t>
            </a:r>
          </a:p>
          <a:p>
            <a:pPr algn="l">
              <a:lnSpc>
                <a:spcPct val="80000"/>
              </a:lnSpc>
            </a:pPr>
            <a:r>
              <a:rPr lang="zh-TW" altLang="en-US" sz="3600">
                <a:latin typeface="文鼎中粗隸" pitchFamily="49" charset="-120"/>
                <a:ea typeface="文鼎中粗隸" pitchFamily="49" charset="-120"/>
              </a:rPr>
              <a:t>	願眾生積極面對</a:t>
            </a:r>
          </a:p>
          <a:p>
            <a:pPr algn="l">
              <a:lnSpc>
                <a:spcPct val="80000"/>
              </a:lnSpc>
            </a:pPr>
            <a:r>
              <a:rPr lang="zh-TW" altLang="en-US" sz="3600">
                <a:latin typeface="文鼎中粗隸" pitchFamily="49" charset="-120"/>
                <a:ea typeface="文鼎中粗隸" pitchFamily="49" charset="-120"/>
              </a:rPr>
              <a:t>	願眾生轉危為機</a:t>
            </a:r>
          </a:p>
        </p:txBody>
      </p:sp>
      <p:pic>
        <p:nvPicPr>
          <p:cNvPr id="197636" name="Picture 5" descr="200605220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924175"/>
            <a:ext cx="13509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268413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無量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600">
                <a:solidFill>
                  <a:schemeClr val="hlink"/>
                </a:solidFill>
                <a:latin typeface="文鼎中粗隸" pitchFamily="49" charset="-120"/>
                <a:ea typeface="文鼎中粗隸" pitchFamily="49" charset="-120"/>
              </a:rPr>
              <a:t>無量有二種：一者實無量，諸聖人所不能量。譬如虛空、涅槃、眾生性不可量。二者有法可量，但力劣者不能量。</a:t>
            </a:r>
          </a:p>
          <a:p>
            <a:pPr>
              <a:lnSpc>
                <a:spcPct val="90000"/>
              </a:lnSpc>
            </a:pPr>
            <a:r>
              <a:rPr lang="en-US" altLang="zh-TW" sz="1800">
                <a:solidFill>
                  <a:schemeClr val="hlink"/>
                </a:solidFill>
                <a:latin typeface="文鼎中粗隸" pitchFamily="49" charset="-120"/>
                <a:ea typeface="文鼎中粗隸" pitchFamily="49" charset="-120"/>
              </a:rPr>
              <a:t>《</a:t>
            </a:r>
            <a:r>
              <a:rPr lang="zh-TW" altLang="en-US" sz="1800">
                <a:solidFill>
                  <a:schemeClr val="hlink"/>
                </a:solidFill>
                <a:latin typeface="文鼎中粗隸" pitchFamily="49" charset="-120"/>
                <a:ea typeface="文鼎中粗隸" pitchFamily="49" charset="-120"/>
              </a:rPr>
              <a:t>大智度論</a:t>
            </a:r>
            <a:r>
              <a:rPr lang="en-US" altLang="zh-TW" sz="1800">
                <a:solidFill>
                  <a:schemeClr val="hlink"/>
                </a:solidFill>
                <a:latin typeface="文鼎中粗隸" pitchFamily="49" charset="-120"/>
                <a:ea typeface="文鼎中粗隸" pitchFamily="49" charset="-120"/>
              </a:rPr>
              <a:t>》 </a:t>
            </a:r>
            <a:r>
              <a:rPr lang="zh-TW" altLang="en-US" sz="1800">
                <a:solidFill>
                  <a:schemeClr val="hlink"/>
                </a:solidFill>
                <a:latin typeface="文鼎中粗隸" pitchFamily="49" charset="-120"/>
                <a:ea typeface="文鼎中粗隸" pitchFamily="49" charset="-120"/>
              </a:rPr>
              <a:t>（大正二五、二一０下）</a:t>
            </a:r>
            <a:r>
              <a:rPr lang="zh-TW" altLang="en-US" sz="2000">
                <a:solidFill>
                  <a:schemeClr val="hlink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  <a:t>般若</a:t>
            </a:r>
            <a:r>
              <a:rPr lang="en-US" altLang="zh-TW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  <a:t>: </a:t>
            </a:r>
            <a:r>
              <a:rPr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  <a:t>生活的智慧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008000"/>
                </a:solidFill>
                <a:ea typeface="文鼎中粗隸" pitchFamily="49" charset="-120"/>
              </a:rPr>
              <a:t>釋迦牟尼佛在菩提樹下所証悟的內容</a:t>
            </a:r>
          </a:p>
          <a:p>
            <a:r>
              <a:rPr lang="zh-TW" altLang="en-US">
                <a:solidFill>
                  <a:srgbClr val="008000"/>
                </a:solidFill>
                <a:ea typeface="文鼎中粗隸" pitchFamily="49" charset="-120"/>
              </a:rPr>
              <a:t>成佛後在生活上所顯示的智慧</a:t>
            </a:r>
          </a:p>
          <a:p>
            <a:r>
              <a:rPr lang="zh-TW" altLang="en-US">
                <a:solidFill>
                  <a:srgbClr val="993300"/>
                </a:solidFill>
                <a:ea typeface="文鼎中粗隸" pitchFamily="49" charset="-120"/>
              </a:rPr>
              <a:t>依般若而生活，生活在般若中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無量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zh-TW" altLang="en-US" sz="3600">
                <a:ea typeface="文鼎中粗隸" pitchFamily="49" charset="-120"/>
              </a:rPr>
              <a:t>無限量心念的擴展</a:t>
            </a:r>
          </a:p>
          <a:p>
            <a:pPr algn="l"/>
            <a:r>
              <a:rPr lang="zh-TW" altLang="en-US" sz="3600">
                <a:ea typeface="文鼎中粗隸" pitchFamily="49" charset="-120"/>
              </a:rPr>
              <a:t>願我</a:t>
            </a:r>
            <a:r>
              <a:rPr lang="en-US" altLang="zh-TW" sz="3600">
                <a:ea typeface="文鼎中粗隸" pitchFamily="49" charset="-120"/>
              </a:rPr>
              <a:t>…</a:t>
            </a:r>
            <a:r>
              <a:rPr lang="zh-TW" altLang="en-US" sz="3600">
                <a:ea typeface="文鼎中粗隸" pitchFamily="49" charset="-120"/>
              </a:rPr>
              <a:t>我的至親</a:t>
            </a:r>
            <a:r>
              <a:rPr lang="en-US" altLang="zh-TW" sz="3600">
                <a:ea typeface="文鼎中粗隸" pitchFamily="49" charset="-120"/>
              </a:rPr>
              <a:t>…</a:t>
            </a:r>
            <a:r>
              <a:rPr lang="zh-TW" altLang="en-US" sz="3600">
                <a:ea typeface="文鼎中粗隸" pitchFamily="49" charset="-120"/>
              </a:rPr>
              <a:t>朋友</a:t>
            </a:r>
            <a:r>
              <a:rPr lang="en-US" altLang="zh-TW" sz="3600">
                <a:ea typeface="文鼎中粗隸" pitchFamily="49" charset="-120"/>
              </a:rPr>
              <a:t>…</a:t>
            </a:r>
            <a:r>
              <a:rPr lang="zh-TW" altLang="en-US" sz="3600">
                <a:ea typeface="文鼎中粗隸" pitchFamily="49" charset="-120"/>
              </a:rPr>
              <a:t>各界人士</a:t>
            </a:r>
            <a:r>
              <a:rPr lang="en-US" altLang="zh-TW" sz="3600">
                <a:ea typeface="文鼎中粗隸" pitchFamily="49" charset="-120"/>
              </a:rPr>
              <a:t>…</a:t>
            </a:r>
            <a:r>
              <a:rPr lang="zh-TW" altLang="en-US" sz="3600">
                <a:ea typeface="文鼎中粗隸" pitchFamily="49" charset="-120"/>
              </a:rPr>
              <a:t>敵人</a:t>
            </a:r>
          </a:p>
        </p:txBody>
      </p:sp>
      <p:pic>
        <p:nvPicPr>
          <p:cNvPr id="187396" name="Picture 4" descr="4d76f208020000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773238"/>
            <a:ext cx="13319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同理心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7650" y="3965575"/>
            <a:ext cx="6873875" cy="1655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了解他人的感受</a:t>
            </a:r>
          </a:p>
          <a:p>
            <a:pPr>
              <a:lnSpc>
                <a:spcPct val="80000"/>
              </a:lnSpc>
            </a:pPr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行為模仿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利他主義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莫問鐘聲為誰而響，不是別人，正是為你</a:t>
            </a:r>
          </a:p>
          <a:p>
            <a:pPr>
              <a:lnSpc>
                <a:spcPct val="80000"/>
              </a:lnSpc>
            </a:pPr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幫助自己，幫助別人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般若</a:t>
            </a:r>
            <a:r>
              <a:rPr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  <a:t>波羅密多心經</a:t>
            </a:r>
            <a:r>
              <a:rPr lang="zh-TW" altLang="en-US" sz="4000">
                <a:latin typeface="文鼎中粗隸" pitchFamily="49" charset="-120"/>
                <a:ea typeface="文鼎中粗隸" pitchFamily="49" charset="-120"/>
              </a:rPr>
              <a:t> </a:t>
            </a:r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30400" y="1600200"/>
            <a:ext cx="74803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sz="1000"/>
              <a:t>	</a:t>
            </a:r>
            <a:r>
              <a:rPr lang="en-US" altLang="zh-TW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『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觀自在菩薩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行深般若波羅密多時 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照見五蘊皆空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度一切苦厄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舍利子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色不異空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空不異色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色即是空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空即是色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受想行識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亦複如是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/>
            </a:r>
            <a:b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</a:b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舍利子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是諸法空相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不生不滅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不垢不淨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不增不減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  <a:b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</a:b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是故空中無色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無受想行識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無眼耳鼻舌身意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無色聲香味觸法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無眼界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乃至無意識界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  <a:b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</a:b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無無明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亦無無明盡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乃至無老死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亦無老死盡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無苦集滅道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無智亦無得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以無所得故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  <a:b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</a:b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菩提薩埵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依般若波羅密多故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心無罣礙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無罣礙故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無有恐怖 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遠離顛倒夢想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究竟涅盤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  <a:b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</a:b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三世諸佛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依般若波羅密多故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得阿耨多羅三藐三菩提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  <a:b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</a:b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故知般若波羅密多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是大神咒 是大明咒 是無上咒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是無等等咒 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能除一切苦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真實不虛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  <a:b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</a:b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故說般若波羅密多咒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即說咒曰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揭諦揭諦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波羅揭諦 波羅僧揭諦</a:t>
            </a:r>
            <a:r>
              <a:rPr lang="zh-TW" altLang="en-US" sz="2400">
                <a:solidFill>
                  <a:srgbClr val="800000"/>
                </a:solidFill>
                <a:latin typeface="Arial"/>
                <a:ea typeface="文鼎中粗隸" pitchFamily="49" charset="-120"/>
              </a:rPr>
              <a:t>  </a:t>
            </a:r>
            <a:r>
              <a:rPr lang="zh-TW" altLang="en-US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 菩提薩婆訶</a:t>
            </a:r>
            <a:r>
              <a:rPr lang="en-US" altLang="zh-TW" sz="24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』</a:t>
            </a:r>
            <a:endParaRPr lang="zh-TW" altLang="en-US" sz="2400">
              <a:solidFill>
                <a:srgbClr val="800000"/>
              </a:solidFill>
              <a:latin typeface="文鼎中粗隸" pitchFamily="49" charset="-120"/>
              <a:ea typeface="文鼎中粗隸" pitchFamily="49" charset="-12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66"/>
                </a:solidFill>
                <a:ea typeface="文鼎中粗隸" pitchFamily="49" charset="-120"/>
              </a:rPr>
              <a:t>般若的行相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25700" y="1600200"/>
            <a:ext cx="7480300" cy="4525963"/>
          </a:xfrm>
        </p:spPr>
        <p:txBody>
          <a:bodyPr/>
          <a:lstStyle/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四相否定</a:t>
            </a:r>
          </a:p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以無我無人無眾生無壽者修一切善法即得阿耨多羅三藐三菩提</a:t>
            </a:r>
          </a:p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若菩薩有我相、人相、眾生相、壽者相，即非菩薩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FF0000"/>
                </a:solidFill>
                <a:ea typeface="文鼎中粗隸" pitchFamily="49" charset="-120"/>
              </a:rPr>
              <a:t>我昔為歌利王割截，我於爾時，無我相，無人相，無眾生相，無壽者相。何以故？我於往昔節節支解時，若有我相，人相，眾生相，壽者相，應生瞋恨</a:t>
            </a:r>
            <a:r>
              <a:rPr lang="zh-TW" altLang="en-US" sz="4000"/>
              <a:t> 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97013" y="4076700"/>
            <a:ext cx="6934200" cy="1752600"/>
          </a:xfrm>
        </p:spPr>
        <p:txBody>
          <a:bodyPr/>
          <a:lstStyle/>
          <a:p>
            <a:r>
              <a:rPr lang="en-US" altLang="zh-TW" sz="28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《</a:t>
            </a:r>
            <a:r>
              <a:rPr lang="zh-TW" altLang="en-US" sz="28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  <a:hlinkClick r:id="rId3"/>
              </a:rPr>
              <a:t>金剛經</a:t>
            </a:r>
            <a:r>
              <a:rPr lang="en-US" altLang="zh-TW" sz="2800">
                <a:solidFill>
                  <a:srgbClr val="800000"/>
                </a:solidFill>
                <a:latin typeface="文鼎中粗隸" pitchFamily="49" charset="-120"/>
                <a:ea typeface="文鼎中粗隸" pitchFamily="49" charset="-120"/>
              </a:rPr>
              <a:t>》 </a:t>
            </a:r>
            <a:endParaRPr lang="zh-TW" altLang="en-US" sz="2800">
              <a:solidFill>
                <a:srgbClr val="800000"/>
              </a:solidFill>
              <a:latin typeface="文鼎中粗隸" pitchFamily="49" charset="-120"/>
              <a:ea typeface="文鼎中粗隸" pitchFamily="49" charset="-12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  <a:t>用智化苦  轉危為機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zh-TW" altLang="en-US" sz="3600">
                <a:solidFill>
                  <a:srgbClr val="800000"/>
                </a:solidFill>
                <a:ea typeface="文鼎中粗隸" pitchFamily="49" charset="-120"/>
              </a:rPr>
              <a:t>面對悲痛</a:t>
            </a:r>
          </a:p>
          <a:p>
            <a:r>
              <a:rPr kumimoji="0" lang="zh-TW" altLang="en-US" sz="3600">
                <a:solidFill>
                  <a:srgbClr val="800000"/>
                </a:solidFill>
                <a:ea typeface="文鼎中粗隸" pitchFamily="49" charset="-120"/>
              </a:rPr>
              <a:t>接受現實</a:t>
            </a:r>
          </a:p>
          <a:p>
            <a:r>
              <a:rPr kumimoji="0" lang="zh-TW" altLang="en-US" sz="3600">
                <a:solidFill>
                  <a:srgbClr val="800000"/>
                </a:solidFill>
                <a:ea typeface="文鼎中粗隸" pitchFamily="49" charset="-120"/>
              </a:rPr>
              <a:t>從另一角度透視痛苦</a:t>
            </a:r>
            <a:r>
              <a:rPr kumimoji="0" lang="en-US" altLang="zh-TW" sz="3600">
                <a:solidFill>
                  <a:srgbClr val="800000"/>
                </a:solidFill>
                <a:ea typeface="文鼎中粗隸" pitchFamily="49" charset="-120"/>
              </a:rPr>
              <a:t>…</a:t>
            </a:r>
            <a:r>
              <a:rPr kumimoji="0" lang="zh-TW" altLang="en-US" sz="3600">
                <a:solidFill>
                  <a:srgbClr val="800000"/>
                </a:solidFill>
                <a:ea typeface="文鼎中粗隸" pitchFamily="49" charset="-120"/>
              </a:rPr>
              <a:t>消失、得著</a:t>
            </a:r>
            <a:endParaRPr kumimoji="0" lang="en-US" altLang="zh-TW" sz="3600">
              <a:solidFill>
                <a:srgbClr val="800000"/>
              </a:solidFill>
              <a:ea typeface="文鼎中粗隸" pitchFamily="49" charset="-120"/>
            </a:endParaRPr>
          </a:p>
          <a:p>
            <a:r>
              <a:rPr kumimoji="0" lang="zh-TW" altLang="en-US" sz="3600">
                <a:solidFill>
                  <a:srgbClr val="800000"/>
                </a:solidFill>
                <a:ea typeface="文鼎中粗隸" pitchFamily="49" charset="-120"/>
              </a:rPr>
              <a:t>不要想著自己失去甚麼，多想自己擁有甚麼</a:t>
            </a:r>
            <a:endParaRPr kumimoji="0" lang="en-US" altLang="zh-TW" sz="3600">
              <a:solidFill>
                <a:srgbClr val="800000"/>
              </a:solidFill>
              <a:ea typeface="文鼎中粗隸" pitchFamily="49" charset="-120"/>
            </a:endParaRPr>
          </a:p>
          <a:p>
            <a:r>
              <a:rPr kumimoji="0" lang="zh-TW" altLang="en-US" sz="3600">
                <a:solidFill>
                  <a:srgbClr val="800000"/>
                </a:solidFill>
                <a:ea typeface="文鼎中粗隸" pitchFamily="49" charset="-120"/>
              </a:rPr>
              <a:t>放下</a:t>
            </a:r>
            <a:r>
              <a:rPr kumimoji="0" lang="zh-CN" altLang="en-US" sz="3600">
                <a:solidFill>
                  <a:srgbClr val="800000"/>
                </a:solidFill>
                <a:ea typeface="文鼎中粗隸" pitchFamily="49" charset="-120"/>
              </a:rPr>
              <a:t>過去，活在當下</a:t>
            </a:r>
            <a:endParaRPr kumimoji="0" lang="en-US" altLang="zh-TW" sz="3600">
              <a:solidFill>
                <a:srgbClr val="800000"/>
              </a:solidFill>
              <a:ea typeface="文鼎中粗隸" pitchFamily="49" charset="-120"/>
            </a:endParaRPr>
          </a:p>
          <a:p>
            <a:r>
              <a:rPr kumimoji="0" lang="zh-TW" altLang="en-US" sz="3600">
                <a:solidFill>
                  <a:srgbClr val="800000"/>
                </a:solidFill>
                <a:ea typeface="文鼎中粗隸" pitchFamily="49" charset="-120"/>
              </a:rPr>
              <a:t>希望在明天</a:t>
            </a:r>
            <a:endParaRPr kumimoji="0" lang="en-US" altLang="zh-TW" sz="3600">
              <a:solidFill>
                <a:srgbClr val="800000"/>
              </a:solidFill>
              <a:ea typeface="文鼎中粗隸" pitchFamily="49" charset="-120"/>
            </a:endParaRPr>
          </a:p>
          <a:p>
            <a:endParaRPr kumimoji="0" lang="en-US" altLang="zh-TW" sz="3600">
              <a:solidFill>
                <a:srgbClr val="800000"/>
              </a:solidFill>
            </a:endParaRPr>
          </a:p>
          <a:p>
            <a:endParaRPr kumimoji="0" lang="zh-TW" altLang="en-US" sz="2000"/>
          </a:p>
          <a:p>
            <a:endParaRPr kumimoji="0" lang="zh-TW" altLang="en-US"/>
          </a:p>
          <a:p>
            <a:endParaRPr kumimoji="0" lang="en-US" altLang="zh-TW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InnerPeace_Opt_hj7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2205038"/>
            <a:ext cx="3168650" cy="3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轉迷開悟，煩惱即菩提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1113" y="3860800"/>
            <a:ext cx="8147050" cy="1778000"/>
          </a:xfrm>
        </p:spPr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苦樂自在，生死即涅槃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3705225" y="1557338"/>
            <a:ext cx="23034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3600">
                <a:solidFill>
                  <a:srgbClr val="FF0066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正見 正志</a:t>
            </a:r>
            <a:endParaRPr lang="zh-TW" altLang="en-US" sz="600">
              <a:solidFill>
                <a:srgbClr val="FF0066"/>
              </a:solidFill>
              <a:ea typeface="細明體" pitchFamily="49" charset="-120"/>
              <a:cs typeface="Times New Roman" pitchFamily="18" charset="0"/>
            </a:endParaRPr>
          </a:p>
          <a:p>
            <a:pPr eaLnBrk="0" hangingPunct="0"/>
            <a:endParaRPr lang="zh-TW" altLang="en-US">
              <a:ea typeface="細明體" pitchFamily="49" charset="-120"/>
              <a:cs typeface="Times New Roman" pitchFamily="18" charset="0"/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2925763" y="1916113"/>
            <a:ext cx="4037012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>
                <a:ea typeface="新細明體" pitchFamily="18" charset="-120"/>
              </a:rPr>
              <a:t/>
            </a:r>
            <a:br>
              <a:rPr lang="zh-TW" altLang="en-US">
                <a:ea typeface="新細明體" pitchFamily="18" charset="-120"/>
              </a:rPr>
            </a:br>
            <a:endParaRPr lang="zh-TW" altLang="en-US">
              <a:ea typeface="新細明體" pitchFamily="18" charset="-120"/>
            </a:endParaRPr>
          </a:p>
          <a:p>
            <a:pPr eaLnBrk="0" hangingPunct="0"/>
            <a:r>
              <a:rPr lang="zh-TW" altLang="en-US" sz="3600">
                <a:solidFill>
                  <a:srgbClr val="FF0066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正</a:t>
            </a:r>
            <a:r>
              <a:rPr lang="zh-TW" altLang="en-US" sz="3600"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   </a:t>
            </a:r>
            <a:r>
              <a:rPr lang="zh-TW" altLang="en-US"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貪 瞋 痴</a:t>
            </a:r>
            <a:r>
              <a:rPr lang="zh-TW" altLang="en-US" sz="3600"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   </a:t>
            </a:r>
            <a:r>
              <a:rPr lang="zh-TW" altLang="en-US" sz="3600">
                <a:solidFill>
                  <a:srgbClr val="FF0066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正</a:t>
            </a:r>
            <a:endParaRPr lang="zh-TW" altLang="en-US" sz="600">
              <a:solidFill>
                <a:srgbClr val="FF0066"/>
              </a:solidFill>
              <a:ea typeface="新細明體" pitchFamily="18" charset="-120"/>
            </a:endParaRPr>
          </a:p>
          <a:p>
            <a:pPr eaLnBrk="0" hangingPunct="0"/>
            <a:r>
              <a:rPr lang="zh-TW" altLang="en-US" sz="3600">
                <a:solidFill>
                  <a:srgbClr val="FF0066"/>
                </a:solidFill>
                <a:latin typeface="Times New Roman" pitchFamily="18" charset="0"/>
                <a:ea typeface="細明體" pitchFamily="49" charset="-120"/>
              </a:rPr>
              <a:t>念                      定</a:t>
            </a:r>
            <a:r>
              <a:rPr lang="zh-TW" altLang="en-US" sz="3600">
                <a:latin typeface="Times New Roman" pitchFamily="18" charset="0"/>
                <a:ea typeface="細明體" pitchFamily="49" charset="-120"/>
              </a:rPr>
              <a:t> </a:t>
            </a:r>
            <a:endParaRPr lang="zh-TW" altLang="en-US" sz="600">
              <a:ea typeface="新細明體" pitchFamily="18" charset="-120"/>
            </a:endParaRPr>
          </a:p>
          <a:p>
            <a:pPr eaLnBrk="0" hangingPunct="0"/>
            <a:r>
              <a:rPr lang="zh-TW" altLang="en-US" sz="3600">
                <a:latin typeface="Times New Roman" pitchFamily="18" charset="0"/>
                <a:ea typeface="細明體" pitchFamily="49" charset="-120"/>
              </a:rPr>
              <a:t>         </a:t>
            </a:r>
            <a:r>
              <a:rPr lang="zh-TW" altLang="en-US" sz="3600">
                <a:solidFill>
                  <a:srgbClr val="FF0066"/>
                </a:solidFill>
                <a:latin typeface="Times New Roman" pitchFamily="18" charset="0"/>
                <a:ea typeface="細明體" pitchFamily="49" charset="-120"/>
              </a:rPr>
              <a:t>正方便</a:t>
            </a:r>
            <a:endParaRPr lang="zh-TW" altLang="en-US" sz="600">
              <a:solidFill>
                <a:srgbClr val="FF0066"/>
              </a:solidFill>
              <a:ea typeface="新細明體" pitchFamily="18" charset="-120"/>
            </a:endParaRPr>
          </a:p>
          <a:p>
            <a:pPr eaLnBrk="0" hangingPunct="0"/>
            <a:endParaRPr lang="zh-TW" altLang="en-US">
              <a:ea typeface="新細明體" pitchFamily="18" charset="-12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6351588" y="3567113"/>
            <a:ext cx="1984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>
                <a:ea typeface="新細明體" pitchFamily="18" charset="-120"/>
              </a:rPr>
              <a:t/>
            </a:r>
            <a:br>
              <a:rPr lang="zh-TW" altLang="en-US">
                <a:ea typeface="新細明體" pitchFamily="18" charset="-120"/>
              </a:rPr>
            </a:br>
            <a:endParaRPr lang="zh-TW" altLang="en-US">
              <a:ea typeface="新細明體" pitchFamily="18" charset="-120"/>
            </a:endParaRPr>
          </a:p>
          <a:p>
            <a:pPr eaLnBrk="0" hangingPunct="0"/>
            <a:endParaRPr lang="zh-TW" altLang="en-US">
              <a:ea typeface="新細明體" pitchFamily="18" charset="-120"/>
            </a:endParaRP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895350" y="4724400"/>
            <a:ext cx="2579688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>
                <a:solidFill>
                  <a:srgbClr val="FF0066"/>
                </a:solidFill>
                <a:ea typeface="新細明體" pitchFamily="18" charset="-120"/>
              </a:rPr>
              <a:t>正命</a:t>
            </a:r>
          </a:p>
          <a:p>
            <a:pPr>
              <a:spcBef>
                <a:spcPct val="50000"/>
              </a:spcBef>
            </a:pPr>
            <a:r>
              <a:rPr lang="zh-TW" altLang="en-US" sz="3600">
                <a:solidFill>
                  <a:srgbClr val="FF0066"/>
                </a:solidFill>
                <a:ea typeface="新細明體" pitchFamily="18" charset="-120"/>
              </a:rPr>
              <a:t>正業</a:t>
            </a:r>
          </a:p>
          <a:p>
            <a:pPr>
              <a:spcBef>
                <a:spcPct val="50000"/>
              </a:spcBef>
            </a:pPr>
            <a:r>
              <a:rPr lang="zh-TW" altLang="en-US" sz="3600">
                <a:solidFill>
                  <a:srgbClr val="FF0066"/>
                </a:solidFill>
                <a:ea typeface="新細明體" pitchFamily="18" charset="-120"/>
              </a:rPr>
              <a:t>正語 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6980238" y="4797425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rgbClr val="008000"/>
                </a:solidFill>
                <a:ea typeface="新細明體" pitchFamily="18" charset="-120"/>
              </a:rPr>
              <a:t>苦樂自在</a:t>
            </a:r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>
            <a:off x="3705225" y="5157788"/>
            <a:ext cx="3041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H="1">
            <a:off x="2222500" y="3933825"/>
            <a:ext cx="1716088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 flipH="1">
            <a:off x="3938588" y="2205038"/>
            <a:ext cx="1716087" cy="1368425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>
            <a:off x="4017963" y="2205038"/>
            <a:ext cx="1716087" cy="1295400"/>
          </a:xfrm>
          <a:prstGeom prst="line">
            <a:avLst/>
          </a:prstGeom>
          <a:noFill/>
          <a:ln w="28575" cap="rnd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八正道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latin typeface="文鼎中粗隸" pitchFamily="49" charset="-120"/>
                <a:ea typeface="文鼎中粗隸" pitchFamily="49" charset="-120"/>
              </a:rPr>
              <a:t>離苦得樂  解脫自在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ea typeface="文鼎中粗隸" pitchFamily="49" charset="-120"/>
              </a:rPr>
              <a:t>智慧所生之樂</a:t>
            </a:r>
          </a:p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不為苦而悲，不為樂而喜，</a:t>
            </a:r>
            <a:b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</a:br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非無苦無樂，無執著苦樂。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66"/>
                </a:solidFill>
                <a:ea typeface="文鼎中粗隸" pitchFamily="49" charset="-120"/>
              </a:rPr>
              <a:t>智慧的根本：緣起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3600">
                <a:latin typeface="文鼎中粗隸" pitchFamily="49" charset="-120"/>
                <a:ea typeface="文鼎中粗隸" pitchFamily="49" charset="-120"/>
              </a:rPr>
              <a:t>「</a:t>
            </a:r>
            <a:r>
              <a:rPr lang="zh-TW" altLang="en-US" sz="3600">
                <a:solidFill>
                  <a:srgbClr val="0000FF"/>
                </a:solidFill>
                <a:latin typeface="文鼎中粗隸" pitchFamily="49" charset="-120"/>
                <a:ea typeface="文鼎中粗隸" pitchFamily="49" charset="-120"/>
              </a:rPr>
              <a:t>因</a:t>
            </a:r>
            <a:r>
              <a:rPr lang="zh-TW" altLang="en-US" sz="3600">
                <a:latin typeface="文鼎中粗隸" pitchFamily="49" charset="-120"/>
                <a:ea typeface="文鼎中粗隸" pitchFamily="49" charset="-120"/>
              </a:rPr>
              <a:t>」是指主要條件</a:t>
            </a:r>
          </a:p>
          <a:p>
            <a:pPr>
              <a:buFontTx/>
              <a:buNone/>
            </a:pPr>
            <a:r>
              <a:rPr lang="zh-TW" altLang="en-US" sz="3600">
                <a:latin typeface="文鼎中粗隸" pitchFamily="49" charset="-120"/>
                <a:ea typeface="文鼎中粗隸" pitchFamily="49" charset="-120"/>
              </a:rPr>
              <a:t>「</a:t>
            </a:r>
            <a:r>
              <a:rPr lang="zh-TW" altLang="en-US" sz="3600">
                <a:solidFill>
                  <a:srgbClr val="0000FF"/>
                </a:solidFill>
                <a:latin typeface="文鼎中粗隸" pitchFamily="49" charset="-120"/>
                <a:ea typeface="文鼎中粗隸" pitchFamily="49" charset="-120"/>
              </a:rPr>
              <a:t>緣</a:t>
            </a:r>
            <a:r>
              <a:rPr lang="zh-TW" altLang="en-US" sz="3600">
                <a:latin typeface="文鼎中粗隸" pitchFamily="49" charset="-120"/>
                <a:ea typeface="文鼎中粗隸" pitchFamily="49" charset="-120"/>
              </a:rPr>
              <a:t>」是指輔助條件</a:t>
            </a:r>
          </a:p>
          <a:p>
            <a:pPr>
              <a:buFontTx/>
              <a:buNone/>
            </a:pPr>
            <a:r>
              <a:rPr kumimoji="0" lang="zh-TW" altLang="en-US" sz="3600">
                <a:latin typeface="文鼎中粗隸" pitchFamily="49" charset="-120"/>
                <a:ea typeface="文鼎中粗隸" pitchFamily="49" charset="-120"/>
              </a:rPr>
              <a:t>　</a:t>
            </a:r>
            <a:r>
              <a:rPr kumimoji="0" lang="zh-TW" altLang="en-US" sz="3600">
                <a:solidFill>
                  <a:srgbClr val="008000"/>
                </a:solidFill>
                <a:latin typeface="文鼎中粗隸" pitchFamily="49" charset="-120"/>
                <a:ea typeface="文鼎中粗隸" pitchFamily="49" charset="-120"/>
              </a:rPr>
              <a:t>此有故彼有</a:t>
            </a:r>
          </a:p>
          <a:p>
            <a:pPr>
              <a:buFontTx/>
              <a:buNone/>
            </a:pPr>
            <a:r>
              <a:rPr kumimoji="0" lang="zh-TW" altLang="en-US" sz="3600">
                <a:solidFill>
                  <a:srgbClr val="008000"/>
                </a:solidFill>
                <a:latin typeface="文鼎中粗隸" pitchFamily="49" charset="-120"/>
                <a:ea typeface="文鼎中粗隸" pitchFamily="49" charset="-120"/>
              </a:rPr>
              <a:t>　此生故彼生</a:t>
            </a:r>
          </a:p>
          <a:p>
            <a:pPr>
              <a:buFontTx/>
              <a:buNone/>
            </a:pPr>
            <a:r>
              <a:rPr kumimoji="0" lang="zh-TW" altLang="en-US" sz="3600">
                <a:solidFill>
                  <a:srgbClr val="008000"/>
                </a:solidFill>
                <a:latin typeface="文鼎中粗隸" pitchFamily="49" charset="-120"/>
                <a:ea typeface="文鼎中粗隸" pitchFamily="49" charset="-120"/>
              </a:rPr>
              <a:t>	 此無故彼無</a:t>
            </a:r>
          </a:p>
          <a:p>
            <a:pPr>
              <a:buFontTx/>
              <a:buNone/>
            </a:pPr>
            <a:r>
              <a:rPr kumimoji="0" lang="zh-TW" altLang="en-US" sz="3600">
                <a:solidFill>
                  <a:srgbClr val="008000"/>
                </a:solidFill>
                <a:latin typeface="文鼎中粗隸" pitchFamily="49" charset="-120"/>
                <a:ea typeface="文鼎中粗隸" pitchFamily="49" charset="-120"/>
              </a:rPr>
              <a:t>	 此滅故彼滅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WordArt 4"/>
          <p:cNvSpPr>
            <a:spLocks noChangeArrowheads="1" noChangeShapeType="1" noTextEdit="1"/>
          </p:cNvSpPr>
          <p:nvPr/>
        </p:nvSpPr>
        <p:spPr bwMode="auto">
          <a:xfrm>
            <a:off x="3549650" y="2636838"/>
            <a:ext cx="3070225" cy="269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7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文鼎勘亭流"/>
              </a:rPr>
              <a:t>完</a:t>
            </a:r>
            <a:endParaRPr lang="en-US" sz="72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文鼎勘亭流"/>
            </a:endParaRP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用智化苦　轉危為機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 b="1">
                <a:solidFill>
                  <a:srgbClr val="800000"/>
                </a:solidFill>
                <a:ea typeface="文鼎中粗隸" pitchFamily="49" charset="-120"/>
              </a:rPr>
              <a:t>佛教「悲無量心」的修習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66"/>
                </a:solidFill>
                <a:ea typeface="文鼎中粗隸" pitchFamily="49" charset="-120"/>
              </a:rPr>
              <a:t>緣起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zh-TW" altLang="en-US" b="1"/>
          </a:p>
          <a:p>
            <a:pPr>
              <a:buFontTx/>
              <a:buNone/>
            </a:pPr>
            <a:r>
              <a:rPr lang="zh-TW" altLang="en-US" b="1">
                <a:solidFill>
                  <a:srgbClr val="008000"/>
                </a:solidFill>
              </a:rPr>
              <a:t>		</a:t>
            </a:r>
            <a:r>
              <a:rPr lang="zh-TW" altLang="en-US" sz="3600" b="1">
                <a:solidFill>
                  <a:srgbClr val="008000"/>
                </a:solidFill>
                <a:latin typeface="文鼎中粗隸" pitchFamily="49" charset="-120"/>
                <a:ea typeface="文鼎中粗隸" pitchFamily="49" charset="-120"/>
              </a:rPr>
              <a:t>眾因緣生法</a:t>
            </a:r>
          </a:p>
          <a:p>
            <a:pPr>
              <a:buFontTx/>
              <a:buNone/>
            </a:pPr>
            <a:r>
              <a:rPr lang="zh-TW" altLang="en-US" sz="3600" b="1">
                <a:solidFill>
                  <a:srgbClr val="008000"/>
                </a:solidFill>
                <a:latin typeface="文鼎中粗隸" pitchFamily="49" charset="-120"/>
                <a:ea typeface="文鼎中粗隸" pitchFamily="49" charset="-120"/>
              </a:rPr>
              <a:t>			我說即是空</a:t>
            </a:r>
          </a:p>
          <a:p>
            <a:pPr>
              <a:buFontTx/>
              <a:buNone/>
            </a:pPr>
            <a:r>
              <a:rPr lang="zh-TW" altLang="en-US" sz="3600" b="1">
                <a:solidFill>
                  <a:srgbClr val="008000"/>
                </a:solidFill>
                <a:latin typeface="文鼎中粗隸" pitchFamily="49" charset="-120"/>
                <a:ea typeface="文鼎中粗隸" pitchFamily="49" charset="-120"/>
              </a:rPr>
              <a:t>				亦為是假名</a:t>
            </a:r>
          </a:p>
          <a:p>
            <a:pPr>
              <a:buFontTx/>
              <a:buNone/>
            </a:pPr>
            <a:r>
              <a:rPr lang="zh-TW" altLang="en-US" sz="3600" b="1">
                <a:solidFill>
                  <a:srgbClr val="008000"/>
                </a:solidFill>
                <a:latin typeface="文鼎中粗隸" pitchFamily="49" charset="-120"/>
                <a:ea typeface="文鼎中粗隸" pitchFamily="49" charset="-120"/>
              </a:rPr>
              <a:t>					亦是中道義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十二因緣</a:t>
            </a:r>
          </a:p>
        </p:txBody>
      </p:sp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2846388" y="3429000"/>
            <a:ext cx="3548062" cy="172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TW" altLang="en-US" sz="28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新細明體"/>
                <a:ea typeface="新細明體"/>
              </a:rPr>
              <a:t>十二因緣</a:t>
            </a:r>
            <a:endParaRPr lang="en-US" sz="28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936875" y="1844675"/>
          <a:ext cx="3711575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1833563" y="1381125"/>
          <a:ext cx="6007100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生命、生活、生死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ea typeface="文鼎中粗隸" pitchFamily="49" charset="-120"/>
              </a:rPr>
              <a:t>生、老、病、死</a:t>
            </a:r>
          </a:p>
        </p:txBody>
      </p:sp>
      <p:pic>
        <p:nvPicPr>
          <p:cNvPr id="225284" name="Picture 4" descr="birth-max-nurs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373688"/>
            <a:ext cx="14351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5" name="Picture 5" descr="noah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4724400"/>
            <a:ext cx="1249363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6" name="Picture 6" descr="Ultralydsscanning_20030205c_arms_and_leg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292600"/>
            <a:ext cx="1547812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7" name="Picture 7" descr="Old%2520man3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5157788"/>
            <a:ext cx="1547813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8" name="Picture 8" descr="94%2520YEAR%2520OLD%2520MAN%2520IN%2520LIJIA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08500"/>
            <a:ext cx="1155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9" name="Picture 9" descr="54-sick-bub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5229225"/>
            <a:ext cx="1547812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0" name="Picture 10" descr="Bartic Tour 1Jul04 16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565400"/>
            <a:ext cx="2611438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1" name="Picture 11" descr="sick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4076700"/>
            <a:ext cx="15478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90" name="Picture 22" descr="1004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2781300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8" name="Picture 20" descr="mam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3357563"/>
            <a:ext cx="9715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0d63eee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500438"/>
            <a:ext cx="13049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6" name="Picture 18" descr="75278845_1096ad10e2_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292600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4" name="Picture 16" descr="fetusfinal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429000"/>
            <a:ext cx="857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92" name="Picture 24" descr="Img223294884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1989138"/>
            <a:ext cx="1143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8" name="Picture 10" descr="20051110123332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565400"/>
            <a:ext cx="12858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95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423988" y="3933825"/>
            <a:ext cx="6934200" cy="1752600"/>
          </a:xfrm>
        </p:spPr>
        <p:txBody>
          <a:bodyPr/>
          <a:lstStyle/>
          <a:p>
            <a:r>
              <a:rPr lang="zh-TW" altLang="en-US" sz="3600">
                <a:solidFill>
                  <a:srgbClr val="800000"/>
                </a:solidFill>
                <a:ea typeface="文鼎中粗隸" pitchFamily="49" charset="-120"/>
              </a:rPr>
              <a:t>妊娠健康 與 優生</a:t>
            </a:r>
          </a:p>
        </p:txBody>
      </p:sp>
      <p:pic>
        <p:nvPicPr>
          <p:cNvPr id="109580" name="Picture 12" descr="6-4-2-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989138"/>
            <a:ext cx="12668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4" name="Picture 6" descr="16244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484313"/>
            <a:ext cx="11715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2" name="Picture 14" descr="260px-Morechicks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2852738"/>
            <a:ext cx="9144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825" y="2133600"/>
            <a:ext cx="8420100" cy="1470025"/>
          </a:xfrm>
        </p:spPr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文鼎中粗隸" pitchFamily="49" charset="-120"/>
              </a:rPr>
              <a:t>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和風織布設計範本">
  <a:themeElements>
    <a:clrScheme name="和風織布設計範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和風織布設計範本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和風織布設計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布設計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布設計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布設計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布設計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布設計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布設計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布設計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布設計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布設計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布設計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布設計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和風織布設計範本</Template>
  <TotalTime>409</TotalTime>
  <Words>1870</Words>
  <Application>Microsoft Office PowerPoint</Application>
  <PresentationFormat>A4 Paper (210x297 mm)</PresentationFormat>
  <Paragraphs>296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Arial</vt:lpstr>
      <vt:lpstr>MS PGothic</vt:lpstr>
      <vt:lpstr>MS PMincho</vt:lpstr>
      <vt:lpstr>文鼎中粗隸</vt:lpstr>
      <vt:lpstr>標楷體</vt:lpstr>
      <vt:lpstr>新細明體</vt:lpstr>
      <vt:lpstr>Times New Roman</vt:lpstr>
      <vt:lpstr>Dotum</vt:lpstr>
      <vt:lpstr>Tahoma</vt:lpstr>
      <vt:lpstr>典匠火柴體</vt:lpstr>
      <vt:lpstr>典匠水管體</vt:lpstr>
      <vt:lpstr>Arial Black</vt:lpstr>
      <vt:lpstr>細明體</vt:lpstr>
      <vt:lpstr>Arial Unicode MS</vt:lpstr>
      <vt:lpstr>和風織布設計範本</vt:lpstr>
      <vt:lpstr>用智化苦　轉危為機</vt:lpstr>
      <vt:lpstr>「苦」「樂」自  在</vt:lpstr>
      <vt:lpstr>悲情：負面情緒的正面訊息</vt:lpstr>
      <vt:lpstr>般若: 生活的智慧</vt:lpstr>
      <vt:lpstr>智慧的根本：緣起</vt:lpstr>
      <vt:lpstr>緣起</vt:lpstr>
      <vt:lpstr>十二因緣</vt:lpstr>
      <vt:lpstr>生命、生活、生死</vt:lpstr>
      <vt:lpstr>生</vt:lpstr>
      <vt:lpstr>病</vt:lpstr>
      <vt:lpstr>PowerPoint Presentation</vt:lpstr>
      <vt:lpstr>PowerPoint Presentation</vt:lpstr>
      <vt:lpstr>老</vt:lpstr>
      <vt:lpstr>死</vt:lpstr>
      <vt:lpstr>「這個我們如此害怕，所謂的『屍體』，此時此地就跟我們住在一起。」</vt:lpstr>
      <vt:lpstr>死亡</vt:lpstr>
      <vt:lpstr>一切有為法，如夢幻泡影，如露亦如電，應作如是觀 </vt:lpstr>
      <vt:lpstr>愛別離　求不得　憎怨會</vt:lpstr>
      <vt:lpstr>五蘊熾盛</vt:lpstr>
      <vt:lpstr>貪  瞋  痴</vt:lpstr>
      <vt:lpstr>PowerPoint Presentation</vt:lpstr>
      <vt:lpstr>佛教生活的智慧</vt:lpstr>
      <vt:lpstr>佛陀的四無量心 </vt:lpstr>
      <vt:lpstr>走出困局 「悲無量心」的修習 用智化苦　轉危為機</vt:lpstr>
      <vt:lpstr>PowerPoint Presentation</vt:lpstr>
      <vt:lpstr>念</vt:lpstr>
      <vt:lpstr>念住 RIGHT MINDFULNESS 正念</vt:lpstr>
      <vt:lpstr>專注覺察：正念的修習</vt:lpstr>
      <vt:lpstr>專注覺察訓練</vt:lpstr>
      <vt:lpstr>專注覺察訓練</vt:lpstr>
      <vt:lpstr>襌食  MINDFUL EATING</vt:lpstr>
      <vt:lpstr>襌步 MINDFUL WALKING</vt:lpstr>
      <vt:lpstr>呼吸</vt:lpstr>
      <vt:lpstr>覺察呼吸</vt:lpstr>
      <vt:lpstr>正念　正定　正智</vt:lpstr>
      <vt:lpstr>每日一事 悲心的培育</vt:lpstr>
      <vt:lpstr>念念無常</vt:lpstr>
      <vt:lpstr>悲無量心的修習</vt:lpstr>
      <vt:lpstr>無量</vt:lpstr>
      <vt:lpstr>無量</vt:lpstr>
      <vt:lpstr>同理心</vt:lpstr>
      <vt:lpstr>利他主義</vt:lpstr>
      <vt:lpstr>般若波羅密多心經 </vt:lpstr>
      <vt:lpstr>般若的行相</vt:lpstr>
      <vt:lpstr>我昔為歌利王割截，我於爾時，無我相，無人相，無眾生相，無壽者相。何以故？我於往昔節節支解時，若有我相，人相，眾生相，壽者相，應生瞋恨 </vt:lpstr>
      <vt:lpstr>用智化苦  轉危為機</vt:lpstr>
      <vt:lpstr>轉迷開悟，煩惱即菩提</vt:lpstr>
      <vt:lpstr>八正道</vt:lpstr>
      <vt:lpstr>離苦得樂  解脫自在</vt:lpstr>
      <vt:lpstr>用智化苦　轉危為機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悲無量心</dc:title>
  <dc:creator>chan ka po</dc:creator>
  <cp:lastModifiedBy>Kwok, Isaac HY</cp:lastModifiedBy>
  <cp:revision>9</cp:revision>
  <dcterms:created xsi:type="dcterms:W3CDTF">2006-05-10T12:58:52Z</dcterms:created>
  <dcterms:modified xsi:type="dcterms:W3CDTF">2020-04-07T07:51:11Z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TC011946143076</vt:lpwstr>
  </property>
</Properties>
</file>