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2" r:id="rId12"/>
    <p:sldId id="265" r:id="rId13"/>
    <p:sldId id="267" r:id="rId14"/>
    <p:sldId id="27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77" r:id="rId26"/>
    <p:sldId id="279" r:id="rId27"/>
    <p:sldId id="283" r:id="rId28"/>
    <p:sldId id="285" r:id="rId29"/>
    <p:sldId id="286" r:id="rId30"/>
    <p:sldId id="284" r:id="rId31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91" autoAdjust="0"/>
    <p:restoredTop sz="94660"/>
  </p:normalViewPr>
  <p:slideViewPr>
    <p:cSldViewPr>
      <p:cViewPr varScale="1">
        <p:scale>
          <a:sx n="43" d="100"/>
          <a:sy n="43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A994D-3D0C-4B97-9E81-B7DBA2A677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5EEF5621-AB2F-4704-8973-4C19C67817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無明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0B67A69B-C1FA-485E-B8AE-7EEB27773F6C}" type="parTrans" cxnId="{52C7C492-B310-4418-A4F5-D9C9AB430548}">
      <dgm:prSet/>
      <dgm:spPr/>
    </dgm:pt>
    <dgm:pt modelId="{C14FC77A-9458-4C38-927B-CC342EBDE833}" type="sibTrans" cxnId="{52C7C492-B310-4418-A4F5-D9C9AB430548}">
      <dgm:prSet/>
      <dgm:spPr/>
    </dgm:pt>
    <dgm:pt modelId="{A20C09B4-B7AA-4361-98D8-20F357B1A4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行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DD6BB604-CEA3-43CE-870D-6BEDBD6A6C3A}" type="parTrans" cxnId="{7CA25AE0-63DB-4D5E-AF7F-F7CD009E5347}">
      <dgm:prSet/>
      <dgm:spPr/>
    </dgm:pt>
    <dgm:pt modelId="{D516378A-B513-4EC1-BA3A-8A1F6150C305}" type="sibTrans" cxnId="{7CA25AE0-63DB-4D5E-AF7F-F7CD009E5347}">
      <dgm:prSet/>
      <dgm:spPr/>
    </dgm:pt>
    <dgm:pt modelId="{367678E6-BF3F-4B09-A874-7F132CA9CF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識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93EB9D6B-6F0E-4805-8B12-70562606519B}" type="parTrans" cxnId="{0885517F-AF07-47AD-A72E-868B9C93D0E9}">
      <dgm:prSet/>
      <dgm:spPr/>
    </dgm:pt>
    <dgm:pt modelId="{5F06260A-E4BC-4EE1-B35D-A031383D1C30}" type="sibTrans" cxnId="{0885517F-AF07-47AD-A72E-868B9C93D0E9}">
      <dgm:prSet/>
      <dgm:spPr/>
    </dgm:pt>
    <dgm:pt modelId="{5BC2E7B3-8316-407A-A514-062B5CCBC9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名色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67849C16-8A24-40F9-A71F-4011768D7013}" type="parTrans" cxnId="{89BE3E65-9259-4692-A3EB-9DA2FEB27537}">
      <dgm:prSet/>
      <dgm:spPr/>
    </dgm:pt>
    <dgm:pt modelId="{CC47AD24-BA06-4413-AFEA-EC7852E45F54}" type="sibTrans" cxnId="{89BE3E65-9259-4692-A3EB-9DA2FEB27537}">
      <dgm:prSet/>
      <dgm:spPr/>
    </dgm:pt>
    <dgm:pt modelId="{8D7D6E8A-8206-4581-A7E4-2752BFA02E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六入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AF69E120-8153-43B3-8E79-224AD3DB775B}" type="parTrans" cxnId="{7EB7DFC0-33BB-4DE2-92D6-029A102FDC3D}">
      <dgm:prSet/>
      <dgm:spPr/>
    </dgm:pt>
    <dgm:pt modelId="{B4C2470C-9186-4412-B32F-45853A6B7673}" type="sibTrans" cxnId="{7EB7DFC0-33BB-4DE2-92D6-029A102FDC3D}">
      <dgm:prSet/>
      <dgm:spPr/>
    </dgm:pt>
    <dgm:pt modelId="{B1F74EEA-ECD5-4918-BA98-40C7EFED43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D40D3C50-2BEE-4FDF-9D60-3A59038D255B}" type="parTrans" cxnId="{F8AB2866-32F9-4827-93FA-5A47FC2796EE}">
      <dgm:prSet/>
      <dgm:spPr/>
    </dgm:pt>
    <dgm:pt modelId="{F6E1D954-961C-4F8B-9665-2363C200DA5D}" type="sibTrans" cxnId="{F8AB2866-32F9-4827-93FA-5A47FC2796EE}">
      <dgm:prSet/>
      <dgm:spPr/>
    </dgm:pt>
    <dgm:pt modelId="{F33F86A7-7BCC-4CD9-B746-86E3901F87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受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343FA115-7708-4975-BE99-F3779346893A}" type="parTrans" cxnId="{08D51A9C-AE0C-4CE1-8793-1B6DAE3E6391}">
      <dgm:prSet/>
      <dgm:spPr/>
    </dgm:pt>
    <dgm:pt modelId="{6D70215A-3BFC-49CE-A1D7-759894F9295E}" type="sibTrans" cxnId="{08D51A9C-AE0C-4CE1-8793-1B6DAE3E6391}">
      <dgm:prSet/>
      <dgm:spPr/>
    </dgm:pt>
    <dgm:pt modelId="{129BB929-670D-4B5B-A10A-801E5CD725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愛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9F85B9E3-6ADA-4FD7-91E5-4835A8B8BB3F}" type="parTrans" cxnId="{2293041A-69F5-4C89-AD46-F940A1B290B6}">
      <dgm:prSet/>
      <dgm:spPr/>
    </dgm:pt>
    <dgm:pt modelId="{A526319E-AD3A-41EF-8CD9-A73C06BA636E}" type="sibTrans" cxnId="{2293041A-69F5-4C89-AD46-F940A1B290B6}">
      <dgm:prSet/>
      <dgm:spPr/>
    </dgm:pt>
    <dgm:pt modelId="{FC34A9F9-033C-42CC-8F9E-072C10B782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取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8E7B6E0D-DBB2-4739-B6AC-1E8EA424C916}" type="parTrans" cxnId="{36CD54CD-22E9-43A9-AE25-2477152AA8CC}">
      <dgm:prSet/>
      <dgm:spPr/>
    </dgm:pt>
    <dgm:pt modelId="{08509C85-2920-4D95-AF41-54A7D8F084CD}" type="sibTrans" cxnId="{36CD54CD-22E9-43A9-AE25-2477152AA8CC}">
      <dgm:prSet/>
      <dgm:spPr/>
    </dgm:pt>
    <dgm:pt modelId="{174158B0-8763-45AB-87E7-45A5AE8114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有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5C4B25D4-E2EE-42E9-AFBB-8549AE8C1D87}" type="parTrans" cxnId="{6F3E77A1-D5C3-4CB7-9BE7-1A30609B946B}">
      <dgm:prSet/>
      <dgm:spPr/>
    </dgm:pt>
    <dgm:pt modelId="{81E6C369-F4BD-4E79-8752-E5BEDA17DADC}" type="sibTrans" cxnId="{6F3E77A1-D5C3-4CB7-9BE7-1A30609B946B}">
      <dgm:prSet/>
      <dgm:spPr/>
    </dgm:pt>
    <dgm:pt modelId="{BA28EC59-190B-45E1-B308-10412AA309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生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187860A3-144F-45A1-9985-089200BE7C13}" type="parTrans" cxnId="{6374194C-A0B3-4E47-8490-4A7A4A8B22A3}">
      <dgm:prSet/>
      <dgm:spPr/>
    </dgm:pt>
    <dgm:pt modelId="{EB8216DE-4915-412A-892E-5B370108ADC1}" type="sibTrans" cxnId="{6374194C-A0B3-4E47-8490-4A7A4A8B22A3}">
      <dgm:prSet/>
      <dgm:spPr/>
    </dgm:pt>
    <dgm:pt modelId="{799E9208-20AB-443F-9118-1199C5A1BA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rPr>
            <a:t>老死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1ACC795D-CBBB-4099-A998-FEFFBE97ADA1}" type="parTrans" cxnId="{9D6CBE76-8ED9-46AA-9ABC-729877E2B4A5}">
      <dgm:prSet/>
      <dgm:spPr/>
    </dgm:pt>
    <dgm:pt modelId="{6A68C38E-37C6-4F08-A1AA-9443FC98D8DC}" type="sibTrans" cxnId="{9D6CBE76-8ED9-46AA-9ABC-729877E2B4A5}">
      <dgm:prSet/>
      <dgm:spPr/>
    </dgm:pt>
    <dgm:pt modelId="{A09480D6-F4B2-4AC0-A74A-206DFF3F36B5}" type="pres">
      <dgm:prSet presAssocID="{808A994D-3D0C-4B97-9E81-B7DBA2A67792}" presName="cycle" presStyleCnt="0">
        <dgm:presLayoutVars>
          <dgm:dir/>
          <dgm:resizeHandles val="exact"/>
        </dgm:presLayoutVars>
      </dgm:prSet>
      <dgm:spPr/>
    </dgm:pt>
    <dgm:pt modelId="{74D2B28C-E9AC-425F-9FC2-914C2D3877C1}" type="pres">
      <dgm:prSet presAssocID="{5EEF5621-AB2F-4704-8973-4C19C6781776}" presName="dummy" presStyleCnt="0"/>
      <dgm:spPr/>
    </dgm:pt>
    <dgm:pt modelId="{BD55E247-E51D-40A8-A69A-75FAF879899C}" type="pres">
      <dgm:prSet presAssocID="{5EEF5621-AB2F-4704-8973-4C19C6781776}" presName="node" presStyleLbl="revTx" presStyleIdx="0" presStyleCnt="12">
        <dgm:presLayoutVars>
          <dgm:bulletEnabled val="1"/>
        </dgm:presLayoutVars>
      </dgm:prSet>
      <dgm:spPr/>
    </dgm:pt>
    <dgm:pt modelId="{298CBD62-A076-4374-A153-50F00002F2DA}" type="pres">
      <dgm:prSet presAssocID="{C14FC77A-9458-4C38-927B-CC342EBDE833}" presName="sibTrans" presStyleLbl="node1" presStyleIdx="0" presStyleCnt="12"/>
      <dgm:spPr/>
    </dgm:pt>
    <dgm:pt modelId="{0E540D36-50D7-4517-A1F6-28ED34D41CBC}" type="pres">
      <dgm:prSet presAssocID="{A20C09B4-B7AA-4361-98D8-20F357B1A44C}" presName="dummy" presStyleCnt="0"/>
      <dgm:spPr/>
    </dgm:pt>
    <dgm:pt modelId="{B908AEDA-90D9-48A8-8643-7B011F686563}" type="pres">
      <dgm:prSet presAssocID="{A20C09B4-B7AA-4361-98D8-20F357B1A44C}" presName="node" presStyleLbl="revTx" presStyleIdx="1" presStyleCnt="12">
        <dgm:presLayoutVars>
          <dgm:bulletEnabled val="1"/>
        </dgm:presLayoutVars>
      </dgm:prSet>
      <dgm:spPr/>
    </dgm:pt>
    <dgm:pt modelId="{EE23400D-CA82-4F4D-8A78-2C3110C0C6C6}" type="pres">
      <dgm:prSet presAssocID="{D516378A-B513-4EC1-BA3A-8A1F6150C305}" presName="sibTrans" presStyleLbl="node1" presStyleIdx="1" presStyleCnt="12"/>
      <dgm:spPr/>
    </dgm:pt>
    <dgm:pt modelId="{7293D26C-4281-4A1B-B4F5-79EA64BFDFC4}" type="pres">
      <dgm:prSet presAssocID="{367678E6-BF3F-4B09-A874-7F132CA9CF0F}" presName="dummy" presStyleCnt="0"/>
      <dgm:spPr/>
    </dgm:pt>
    <dgm:pt modelId="{B02B51A1-3DFA-404F-B1EF-E41D68E30350}" type="pres">
      <dgm:prSet presAssocID="{367678E6-BF3F-4B09-A874-7F132CA9CF0F}" presName="node" presStyleLbl="revTx" presStyleIdx="2" presStyleCnt="12">
        <dgm:presLayoutVars>
          <dgm:bulletEnabled val="1"/>
        </dgm:presLayoutVars>
      </dgm:prSet>
      <dgm:spPr/>
    </dgm:pt>
    <dgm:pt modelId="{1B8153FE-67D3-4023-8393-D19012D3A062}" type="pres">
      <dgm:prSet presAssocID="{5F06260A-E4BC-4EE1-B35D-A031383D1C30}" presName="sibTrans" presStyleLbl="node1" presStyleIdx="2" presStyleCnt="12"/>
      <dgm:spPr/>
    </dgm:pt>
    <dgm:pt modelId="{EE5D3EFB-C9FC-4641-A820-363C68896735}" type="pres">
      <dgm:prSet presAssocID="{5BC2E7B3-8316-407A-A514-062B5CCBC9D7}" presName="dummy" presStyleCnt="0"/>
      <dgm:spPr/>
    </dgm:pt>
    <dgm:pt modelId="{FBB39785-5B14-4CFB-83E1-BA53EC71B76B}" type="pres">
      <dgm:prSet presAssocID="{5BC2E7B3-8316-407A-A514-062B5CCBC9D7}" presName="node" presStyleLbl="revTx" presStyleIdx="3" presStyleCnt="12">
        <dgm:presLayoutVars>
          <dgm:bulletEnabled val="1"/>
        </dgm:presLayoutVars>
      </dgm:prSet>
      <dgm:spPr/>
    </dgm:pt>
    <dgm:pt modelId="{FB3CD060-9560-4BC0-A8FE-B617908E6881}" type="pres">
      <dgm:prSet presAssocID="{CC47AD24-BA06-4413-AFEA-EC7852E45F54}" presName="sibTrans" presStyleLbl="node1" presStyleIdx="3" presStyleCnt="12"/>
      <dgm:spPr/>
    </dgm:pt>
    <dgm:pt modelId="{4E84D144-D1DA-401B-8A2E-61BFE18FA97E}" type="pres">
      <dgm:prSet presAssocID="{8D7D6E8A-8206-4581-A7E4-2752BFA02EA5}" presName="dummy" presStyleCnt="0"/>
      <dgm:spPr/>
    </dgm:pt>
    <dgm:pt modelId="{2B5919B1-476D-40F4-9332-392138ACB9E5}" type="pres">
      <dgm:prSet presAssocID="{8D7D6E8A-8206-4581-A7E4-2752BFA02EA5}" presName="node" presStyleLbl="revTx" presStyleIdx="4" presStyleCnt="12">
        <dgm:presLayoutVars>
          <dgm:bulletEnabled val="1"/>
        </dgm:presLayoutVars>
      </dgm:prSet>
      <dgm:spPr/>
    </dgm:pt>
    <dgm:pt modelId="{2A2AAF28-E2DA-4BE7-99C1-6CBCA5D6B2BC}" type="pres">
      <dgm:prSet presAssocID="{B4C2470C-9186-4412-B32F-45853A6B7673}" presName="sibTrans" presStyleLbl="node1" presStyleIdx="4" presStyleCnt="12"/>
      <dgm:spPr/>
    </dgm:pt>
    <dgm:pt modelId="{ABC9AC3F-0A55-4126-9BF3-71E089240082}" type="pres">
      <dgm:prSet presAssocID="{B1F74EEA-ECD5-4918-BA98-40C7EFED43BD}" presName="dummy" presStyleCnt="0"/>
      <dgm:spPr/>
    </dgm:pt>
    <dgm:pt modelId="{330ED97C-5642-4202-943B-1236529343EC}" type="pres">
      <dgm:prSet presAssocID="{B1F74EEA-ECD5-4918-BA98-40C7EFED43BD}" presName="node" presStyleLbl="revTx" presStyleIdx="5" presStyleCnt="12">
        <dgm:presLayoutVars>
          <dgm:bulletEnabled val="1"/>
        </dgm:presLayoutVars>
      </dgm:prSet>
      <dgm:spPr/>
    </dgm:pt>
    <dgm:pt modelId="{C55AB592-FB68-4C8C-BCCC-B10D5EFF474C}" type="pres">
      <dgm:prSet presAssocID="{F6E1D954-961C-4F8B-9665-2363C200DA5D}" presName="sibTrans" presStyleLbl="node1" presStyleIdx="5" presStyleCnt="12"/>
      <dgm:spPr/>
    </dgm:pt>
    <dgm:pt modelId="{F9FD64AE-9091-48E2-A6DC-E38336BE60A5}" type="pres">
      <dgm:prSet presAssocID="{F33F86A7-7BCC-4CD9-B746-86E3901F87A5}" presName="dummy" presStyleCnt="0"/>
      <dgm:spPr/>
    </dgm:pt>
    <dgm:pt modelId="{FF3CB81A-0B85-4C7A-BDD6-513CBAA77E6E}" type="pres">
      <dgm:prSet presAssocID="{F33F86A7-7BCC-4CD9-B746-86E3901F87A5}" presName="node" presStyleLbl="revTx" presStyleIdx="6" presStyleCnt="12">
        <dgm:presLayoutVars>
          <dgm:bulletEnabled val="1"/>
        </dgm:presLayoutVars>
      </dgm:prSet>
      <dgm:spPr/>
    </dgm:pt>
    <dgm:pt modelId="{0D4D0C30-A60D-46B3-A66E-FEABDC9CAB68}" type="pres">
      <dgm:prSet presAssocID="{6D70215A-3BFC-49CE-A1D7-759894F9295E}" presName="sibTrans" presStyleLbl="node1" presStyleIdx="6" presStyleCnt="12"/>
      <dgm:spPr/>
    </dgm:pt>
    <dgm:pt modelId="{E192B518-87B5-4E2D-ABDC-087D19DF6774}" type="pres">
      <dgm:prSet presAssocID="{129BB929-670D-4B5B-A10A-801E5CD725BC}" presName="dummy" presStyleCnt="0"/>
      <dgm:spPr/>
    </dgm:pt>
    <dgm:pt modelId="{CDA4E923-D143-4D9A-B975-4046F4C20279}" type="pres">
      <dgm:prSet presAssocID="{129BB929-670D-4B5B-A10A-801E5CD725BC}" presName="node" presStyleLbl="revTx" presStyleIdx="7" presStyleCnt="12">
        <dgm:presLayoutVars>
          <dgm:bulletEnabled val="1"/>
        </dgm:presLayoutVars>
      </dgm:prSet>
      <dgm:spPr/>
    </dgm:pt>
    <dgm:pt modelId="{28C63D3A-1EB5-4BBA-BAA4-23C51B12662E}" type="pres">
      <dgm:prSet presAssocID="{A526319E-AD3A-41EF-8CD9-A73C06BA636E}" presName="sibTrans" presStyleLbl="node1" presStyleIdx="7" presStyleCnt="12"/>
      <dgm:spPr/>
    </dgm:pt>
    <dgm:pt modelId="{D84780E3-829E-45EA-A844-637F2B2FF8CB}" type="pres">
      <dgm:prSet presAssocID="{FC34A9F9-033C-42CC-8F9E-072C10B78227}" presName="dummy" presStyleCnt="0"/>
      <dgm:spPr/>
    </dgm:pt>
    <dgm:pt modelId="{0AE06504-D2A5-47C7-A94D-FB4E681FAB5E}" type="pres">
      <dgm:prSet presAssocID="{FC34A9F9-033C-42CC-8F9E-072C10B78227}" presName="node" presStyleLbl="revTx" presStyleIdx="8" presStyleCnt="12">
        <dgm:presLayoutVars>
          <dgm:bulletEnabled val="1"/>
        </dgm:presLayoutVars>
      </dgm:prSet>
      <dgm:spPr/>
    </dgm:pt>
    <dgm:pt modelId="{D360B163-892B-45ED-8D04-A99C2009F35C}" type="pres">
      <dgm:prSet presAssocID="{08509C85-2920-4D95-AF41-54A7D8F084CD}" presName="sibTrans" presStyleLbl="node1" presStyleIdx="8" presStyleCnt="12"/>
      <dgm:spPr/>
    </dgm:pt>
    <dgm:pt modelId="{05A8AE9E-712D-4B65-BFD5-B77835031EC6}" type="pres">
      <dgm:prSet presAssocID="{174158B0-8763-45AB-87E7-45A5AE8114E5}" presName="dummy" presStyleCnt="0"/>
      <dgm:spPr/>
    </dgm:pt>
    <dgm:pt modelId="{4B23F0A3-9D17-404C-8734-82EC732AE9DD}" type="pres">
      <dgm:prSet presAssocID="{174158B0-8763-45AB-87E7-45A5AE8114E5}" presName="node" presStyleLbl="revTx" presStyleIdx="9" presStyleCnt="12">
        <dgm:presLayoutVars>
          <dgm:bulletEnabled val="1"/>
        </dgm:presLayoutVars>
      </dgm:prSet>
      <dgm:spPr/>
    </dgm:pt>
    <dgm:pt modelId="{C50F9B18-442A-454D-AF7C-B2FD93B8F178}" type="pres">
      <dgm:prSet presAssocID="{81E6C369-F4BD-4E79-8752-E5BEDA17DADC}" presName="sibTrans" presStyleLbl="node1" presStyleIdx="9" presStyleCnt="12"/>
      <dgm:spPr/>
    </dgm:pt>
    <dgm:pt modelId="{1AB113DD-B3B7-4F1B-A52B-F1576D89F328}" type="pres">
      <dgm:prSet presAssocID="{BA28EC59-190B-45E1-B308-10412AA309F7}" presName="dummy" presStyleCnt="0"/>
      <dgm:spPr/>
    </dgm:pt>
    <dgm:pt modelId="{E717DAC7-45B7-43F6-B5D2-E3C372636A22}" type="pres">
      <dgm:prSet presAssocID="{BA28EC59-190B-45E1-B308-10412AA309F7}" presName="node" presStyleLbl="revTx" presStyleIdx="10" presStyleCnt="12">
        <dgm:presLayoutVars>
          <dgm:bulletEnabled val="1"/>
        </dgm:presLayoutVars>
      </dgm:prSet>
      <dgm:spPr/>
    </dgm:pt>
    <dgm:pt modelId="{77AF8891-0834-4B79-BEF9-23A018DFF37F}" type="pres">
      <dgm:prSet presAssocID="{EB8216DE-4915-412A-892E-5B370108ADC1}" presName="sibTrans" presStyleLbl="node1" presStyleIdx="10" presStyleCnt="12"/>
      <dgm:spPr/>
    </dgm:pt>
    <dgm:pt modelId="{63D324E5-5069-4275-8927-0AE174A5C56A}" type="pres">
      <dgm:prSet presAssocID="{799E9208-20AB-443F-9118-1199C5A1BA6A}" presName="dummy" presStyleCnt="0"/>
      <dgm:spPr/>
    </dgm:pt>
    <dgm:pt modelId="{940E43DE-3FDE-4C44-A24A-C44484963747}" type="pres">
      <dgm:prSet presAssocID="{799E9208-20AB-443F-9118-1199C5A1BA6A}" presName="node" presStyleLbl="revTx" presStyleIdx="11" presStyleCnt="12">
        <dgm:presLayoutVars>
          <dgm:bulletEnabled val="1"/>
        </dgm:presLayoutVars>
      </dgm:prSet>
      <dgm:spPr/>
    </dgm:pt>
    <dgm:pt modelId="{C6DA0C37-BC01-4927-8A4D-FF5D82F45EC3}" type="pres">
      <dgm:prSet presAssocID="{6A68C38E-37C6-4F08-A1AA-9443FC98D8DC}" presName="sibTrans" presStyleLbl="node1" presStyleIdx="11" presStyleCnt="12"/>
      <dgm:spPr/>
    </dgm:pt>
  </dgm:ptLst>
  <dgm:cxnLst>
    <dgm:cxn modelId="{36CD54CD-22E9-43A9-AE25-2477152AA8CC}" srcId="{808A994D-3D0C-4B97-9E81-B7DBA2A67792}" destId="{FC34A9F9-033C-42CC-8F9E-072C10B78227}" srcOrd="8" destOrd="0" parTransId="{8E7B6E0D-DBB2-4739-B6AC-1E8EA424C916}" sibTransId="{08509C85-2920-4D95-AF41-54A7D8F084CD}"/>
    <dgm:cxn modelId="{2293041A-69F5-4C89-AD46-F940A1B290B6}" srcId="{808A994D-3D0C-4B97-9E81-B7DBA2A67792}" destId="{129BB929-670D-4B5B-A10A-801E5CD725BC}" srcOrd="7" destOrd="0" parTransId="{9F85B9E3-6ADA-4FD7-91E5-4835A8B8BB3F}" sibTransId="{A526319E-AD3A-41EF-8CD9-A73C06BA636E}"/>
    <dgm:cxn modelId="{B0DDB2C7-3B2B-4E3A-AA0E-B1D2A2FBF2AC}" type="presOf" srcId="{C14FC77A-9458-4C38-927B-CC342EBDE833}" destId="{298CBD62-A076-4374-A153-50F00002F2DA}" srcOrd="0" destOrd="0" presId="urn:microsoft.com/office/officeart/2005/8/layout/cycle1"/>
    <dgm:cxn modelId="{94B2478D-67DE-41D8-86FF-4DA308EFE337}" type="presOf" srcId="{08509C85-2920-4D95-AF41-54A7D8F084CD}" destId="{D360B163-892B-45ED-8D04-A99C2009F35C}" srcOrd="0" destOrd="0" presId="urn:microsoft.com/office/officeart/2005/8/layout/cycle1"/>
    <dgm:cxn modelId="{54EA91DB-A713-4C48-B263-A31432E06379}" type="presOf" srcId="{5EEF5621-AB2F-4704-8973-4C19C6781776}" destId="{BD55E247-E51D-40A8-A69A-75FAF879899C}" srcOrd="0" destOrd="0" presId="urn:microsoft.com/office/officeart/2005/8/layout/cycle1"/>
    <dgm:cxn modelId="{E274C3F9-4B9A-496D-A8DC-4C51A2193E53}" type="presOf" srcId="{BA28EC59-190B-45E1-B308-10412AA309F7}" destId="{E717DAC7-45B7-43F6-B5D2-E3C372636A22}" srcOrd="0" destOrd="0" presId="urn:microsoft.com/office/officeart/2005/8/layout/cycle1"/>
    <dgm:cxn modelId="{27C30C55-3B59-4A9F-B6FD-A4CD2CA604A2}" type="presOf" srcId="{EB8216DE-4915-412A-892E-5B370108ADC1}" destId="{77AF8891-0834-4B79-BEF9-23A018DFF37F}" srcOrd="0" destOrd="0" presId="urn:microsoft.com/office/officeart/2005/8/layout/cycle1"/>
    <dgm:cxn modelId="{08D51A9C-AE0C-4CE1-8793-1B6DAE3E6391}" srcId="{808A994D-3D0C-4B97-9E81-B7DBA2A67792}" destId="{F33F86A7-7BCC-4CD9-B746-86E3901F87A5}" srcOrd="6" destOrd="0" parTransId="{343FA115-7708-4975-BE99-F3779346893A}" sibTransId="{6D70215A-3BFC-49CE-A1D7-759894F9295E}"/>
    <dgm:cxn modelId="{2ED13EB8-B91D-4F04-9C67-1B75C940AD81}" type="presOf" srcId="{F33F86A7-7BCC-4CD9-B746-86E3901F87A5}" destId="{FF3CB81A-0B85-4C7A-BDD6-513CBAA77E6E}" srcOrd="0" destOrd="0" presId="urn:microsoft.com/office/officeart/2005/8/layout/cycle1"/>
    <dgm:cxn modelId="{89BE3E65-9259-4692-A3EB-9DA2FEB27537}" srcId="{808A994D-3D0C-4B97-9E81-B7DBA2A67792}" destId="{5BC2E7B3-8316-407A-A514-062B5CCBC9D7}" srcOrd="3" destOrd="0" parTransId="{67849C16-8A24-40F9-A71F-4011768D7013}" sibTransId="{CC47AD24-BA06-4413-AFEA-EC7852E45F54}"/>
    <dgm:cxn modelId="{7367D89B-27F6-40F9-B214-609A481FD593}" type="presOf" srcId="{FC34A9F9-033C-42CC-8F9E-072C10B78227}" destId="{0AE06504-D2A5-47C7-A94D-FB4E681FAB5E}" srcOrd="0" destOrd="0" presId="urn:microsoft.com/office/officeart/2005/8/layout/cycle1"/>
    <dgm:cxn modelId="{3947C9C8-8A30-4215-8AF9-3D27885A561A}" type="presOf" srcId="{A20C09B4-B7AA-4361-98D8-20F357B1A44C}" destId="{B908AEDA-90D9-48A8-8643-7B011F686563}" srcOrd="0" destOrd="0" presId="urn:microsoft.com/office/officeart/2005/8/layout/cycle1"/>
    <dgm:cxn modelId="{B2F09071-7369-494C-93A8-5D7B9BDD593E}" type="presOf" srcId="{81E6C369-F4BD-4E79-8752-E5BEDA17DADC}" destId="{C50F9B18-442A-454D-AF7C-B2FD93B8F178}" srcOrd="0" destOrd="0" presId="urn:microsoft.com/office/officeart/2005/8/layout/cycle1"/>
    <dgm:cxn modelId="{826418CC-2ADC-4D09-8085-54F8E7950163}" type="presOf" srcId="{B1F74EEA-ECD5-4918-BA98-40C7EFED43BD}" destId="{330ED97C-5642-4202-943B-1236529343EC}" srcOrd="0" destOrd="0" presId="urn:microsoft.com/office/officeart/2005/8/layout/cycle1"/>
    <dgm:cxn modelId="{4535489F-0A64-477A-9F52-6B9CF187B102}" type="presOf" srcId="{8D7D6E8A-8206-4581-A7E4-2752BFA02EA5}" destId="{2B5919B1-476D-40F4-9332-392138ACB9E5}" srcOrd="0" destOrd="0" presId="urn:microsoft.com/office/officeart/2005/8/layout/cycle1"/>
    <dgm:cxn modelId="{6F3E77A1-D5C3-4CB7-9BE7-1A30609B946B}" srcId="{808A994D-3D0C-4B97-9E81-B7DBA2A67792}" destId="{174158B0-8763-45AB-87E7-45A5AE8114E5}" srcOrd="9" destOrd="0" parTransId="{5C4B25D4-E2EE-42E9-AFBB-8549AE8C1D87}" sibTransId="{81E6C369-F4BD-4E79-8752-E5BEDA17DADC}"/>
    <dgm:cxn modelId="{F8AB2866-32F9-4827-93FA-5A47FC2796EE}" srcId="{808A994D-3D0C-4B97-9E81-B7DBA2A67792}" destId="{B1F74EEA-ECD5-4918-BA98-40C7EFED43BD}" srcOrd="5" destOrd="0" parTransId="{D40D3C50-2BEE-4FDF-9D60-3A59038D255B}" sibTransId="{F6E1D954-961C-4F8B-9665-2363C200DA5D}"/>
    <dgm:cxn modelId="{1D42FADF-D857-44F7-8C1B-C51F2C2047E6}" type="presOf" srcId="{799E9208-20AB-443F-9118-1199C5A1BA6A}" destId="{940E43DE-3FDE-4C44-A24A-C44484963747}" srcOrd="0" destOrd="0" presId="urn:microsoft.com/office/officeart/2005/8/layout/cycle1"/>
    <dgm:cxn modelId="{F64CFA7E-0DF7-44B9-9D6E-50831089DEC7}" type="presOf" srcId="{6D70215A-3BFC-49CE-A1D7-759894F9295E}" destId="{0D4D0C30-A60D-46B3-A66E-FEABDC9CAB68}" srcOrd="0" destOrd="0" presId="urn:microsoft.com/office/officeart/2005/8/layout/cycle1"/>
    <dgm:cxn modelId="{0885517F-AF07-47AD-A72E-868B9C93D0E9}" srcId="{808A994D-3D0C-4B97-9E81-B7DBA2A67792}" destId="{367678E6-BF3F-4B09-A874-7F132CA9CF0F}" srcOrd="2" destOrd="0" parTransId="{93EB9D6B-6F0E-4805-8B12-70562606519B}" sibTransId="{5F06260A-E4BC-4EE1-B35D-A031383D1C30}"/>
    <dgm:cxn modelId="{1B77A0EA-83B3-493D-A1D6-F9050EE93FE8}" type="presOf" srcId="{174158B0-8763-45AB-87E7-45A5AE8114E5}" destId="{4B23F0A3-9D17-404C-8734-82EC732AE9DD}" srcOrd="0" destOrd="0" presId="urn:microsoft.com/office/officeart/2005/8/layout/cycle1"/>
    <dgm:cxn modelId="{157882CA-D1B6-4C23-9B3F-9D265E243A9A}" type="presOf" srcId="{A526319E-AD3A-41EF-8CD9-A73C06BA636E}" destId="{28C63D3A-1EB5-4BBA-BAA4-23C51B12662E}" srcOrd="0" destOrd="0" presId="urn:microsoft.com/office/officeart/2005/8/layout/cycle1"/>
    <dgm:cxn modelId="{155CECF2-09F3-4E7B-BC33-5C1514973923}" type="presOf" srcId="{5BC2E7B3-8316-407A-A514-062B5CCBC9D7}" destId="{FBB39785-5B14-4CFB-83E1-BA53EC71B76B}" srcOrd="0" destOrd="0" presId="urn:microsoft.com/office/officeart/2005/8/layout/cycle1"/>
    <dgm:cxn modelId="{6374194C-A0B3-4E47-8490-4A7A4A8B22A3}" srcId="{808A994D-3D0C-4B97-9E81-B7DBA2A67792}" destId="{BA28EC59-190B-45E1-B308-10412AA309F7}" srcOrd="10" destOrd="0" parTransId="{187860A3-144F-45A1-9985-089200BE7C13}" sibTransId="{EB8216DE-4915-412A-892E-5B370108ADC1}"/>
    <dgm:cxn modelId="{03F47199-DA70-49FB-A2F6-33886F7768AB}" type="presOf" srcId="{808A994D-3D0C-4B97-9E81-B7DBA2A67792}" destId="{A09480D6-F4B2-4AC0-A74A-206DFF3F36B5}" srcOrd="0" destOrd="0" presId="urn:microsoft.com/office/officeart/2005/8/layout/cycle1"/>
    <dgm:cxn modelId="{B10099F9-6AA8-43DE-A5EF-C8A69B438DDE}" type="presOf" srcId="{5F06260A-E4BC-4EE1-B35D-A031383D1C30}" destId="{1B8153FE-67D3-4023-8393-D19012D3A062}" srcOrd="0" destOrd="0" presId="urn:microsoft.com/office/officeart/2005/8/layout/cycle1"/>
    <dgm:cxn modelId="{4A2BD0FC-F223-4C47-9244-E53DB5829FAB}" type="presOf" srcId="{F6E1D954-961C-4F8B-9665-2363C200DA5D}" destId="{C55AB592-FB68-4C8C-BCCC-B10D5EFF474C}" srcOrd="0" destOrd="0" presId="urn:microsoft.com/office/officeart/2005/8/layout/cycle1"/>
    <dgm:cxn modelId="{E714CC08-ED47-4782-AF53-FDF8732062DD}" type="presOf" srcId="{B4C2470C-9186-4412-B32F-45853A6B7673}" destId="{2A2AAF28-E2DA-4BE7-99C1-6CBCA5D6B2BC}" srcOrd="0" destOrd="0" presId="urn:microsoft.com/office/officeart/2005/8/layout/cycle1"/>
    <dgm:cxn modelId="{484B7753-DEA9-47D4-BD22-BE649465D221}" type="presOf" srcId="{D516378A-B513-4EC1-BA3A-8A1F6150C305}" destId="{EE23400D-CA82-4F4D-8A78-2C3110C0C6C6}" srcOrd="0" destOrd="0" presId="urn:microsoft.com/office/officeart/2005/8/layout/cycle1"/>
    <dgm:cxn modelId="{56BFF110-5BD7-417D-AB13-C37C66507B92}" type="presOf" srcId="{CC47AD24-BA06-4413-AFEA-EC7852E45F54}" destId="{FB3CD060-9560-4BC0-A8FE-B617908E6881}" srcOrd="0" destOrd="0" presId="urn:microsoft.com/office/officeart/2005/8/layout/cycle1"/>
    <dgm:cxn modelId="{7CA25AE0-63DB-4D5E-AF7F-F7CD009E5347}" srcId="{808A994D-3D0C-4B97-9E81-B7DBA2A67792}" destId="{A20C09B4-B7AA-4361-98D8-20F357B1A44C}" srcOrd="1" destOrd="0" parTransId="{DD6BB604-CEA3-43CE-870D-6BEDBD6A6C3A}" sibTransId="{D516378A-B513-4EC1-BA3A-8A1F6150C305}"/>
    <dgm:cxn modelId="{2833D442-4969-4E0A-AC9C-45BB6F67CDE3}" type="presOf" srcId="{129BB929-670D-4B5B-A10A-801E5CD725BC}" destId="{CDA4E923-D143-4D9A-B975-4046F4C20279}" srcOrd="0" destOrd="0" presId="urn:microsoft.com/office/officeart/2005/8/layout/cycle1"/>
    <dgm:cxn modelId="{52C7C492-B310-4418-A4F5-D9C9AB430548}" srcId="{808A994D-3D0C-4B97-9E81-B7DBA2A67792}" destId="{5EEF5621-AB2F-4704-8973-4C19C6781776}" srcOrd="0" destOrd="0" parTransId="{0B67A69B-C1FA-485E-B8AE-7EEB27773F6C}" sibTransId="{C14FC77A-9458-4C38-927B-CC342EBDE833}"/>
    <dgm:cxn modelId="{9D6CBE76-8ED9-46AA-9ABC-729877E2B4A5}" srcId="{808A994D-3D0C-4B97-9E81-B7DBA2A67792}" destId="{799E9208-20AB-443F-9118-1199C5A1BA6A}" srcOrd="11" destOrd="0" parTransId="{1ACC795D-CBBB-4099-A998-FEFFBE97ADA1}" sibTransId="{6A68C38E-37C6-4F08-A1AA-9443FC98D8DC}"/>
    <dgm:cxn modelId="{32C009B0-43B4-4BDB-AFE0-9FE345683172}" type="presOf" srcId="{6A68C38E-37C6-4F08-A1AA-9443FC98D8DC}" destId="{C6DA0C37-BC01-4927-8A4D-FF5D82F45EC3}" srcOrd="0" destOrd="0" presId="urn:microsoft.com/office/officeart/2005/8/layout/cycle1"/>
    <dgm:cxn modelId="{7EB7DFC0-33BB-4DE2-92D6-029A102FDC3D}" srcId="{808A994D-3D0C-4B97-9E81-B7DBA2A67792}" destId="{8D7D6E8A-8206-4581-A7E4-2752BFA02EA5}" srcOrd="4" destOrd="0" parTransId="{AF69E120-8153-43B3-8E79-224AD3DB775B}" sibTransId="{B4C2470C-9186-4412-B32F-45853A6B7673}"/>
    <dgm:cxn modelId="{E8981BEF-AC6D-46E4-A578-E86C19847B43}" type="presOf" srcId="{367678E6-BF3F-4B09-A874-7F132CA9CF0F}" destId="{B02B51A1-3DFA-404F-B1EF-E41D68E30350}" srcOrd="0" destOrd="0" presId="urn:microsoft.com/office/officeart/2005/8/layout/cycle1"/>
    <dgm:cxn modelId="{1B621D70-9A1A-40C9-ACB3-FECB11B9C45B}" type="presParOf" srcId="{A09480D6-F4B2-4AC0-A74A-206DFF3F36B5}" destId="{74D2B28C-E9AC-425F-9FC2-914C2D3877C1}" srcOrd="0" destOrd="0" presId="urn:microsoft.com/office/officeart/2005/8/layout/cycle1"/>
    <dgm:cxn modelId="{A363248D-14D4-4A37-8806-AD20CD335F6E}" type="presParOf" srcId="{A09480D6-F4B2-4AC0-A74A-206DFF3F36B5}" destId="{BD55E247-E51D-40A8-A69A-75FAF879899C}" srcOrd="1" destOrd="0" presId="urn:microsoft.com/office/officeart/2005/8/layout/cycle1"/>
    <dgm:cxn modelId="{8E1B5E45-7B97-44FD-90CE-CB6503CBC291}" type="presParOf" srcId="{A09480D6-F4B2-4AC0-A74A-206DFF3F36B5}" destId="{298CBD62-A076-4374-A153-50F00002F2DA}" srcOrd="2" destOrd="0" presId="urn:microsoft.com/office/officeart/2005/8/layout/cycle1"/>
    <dgm:cxn modelId="{074DC509-BFAD-4D2C-8B0C-F7EA185ED566}" type="presParOf" srcId="{A09480D6-F4B2-4AC0-A74A-206DFF3F36B5}" destId="{0E540D36-50D7-4517-A1F6-28ED34D41CBC}" srcOrd="3" destOrd="0" presId="urn:microsoft.com/office/officeart/2005/8/layout/cycle1"/>
    <dgm:cxn modelId="{3DD38C84-5184-49EF-8B09-B3836690A73E}" type="presParOf" srcId="{A09480D6-F4B2-4AC0-A74A-206DFF3F36B5}" destId="{B908AEDA-90D9-48A8-8643-7B011F686563}" srcOrd="4" destOrd="0" presId="urn:microsoft.com/office/officeart/2005/8/layout/cycle1"/>
    <dgm:cxn modelId="{6B0BF9F9-099B-4E0B-91E4-2BCA601ED74D}" type="presParOf" srcId="{A09480D6-F4B2-4AC0-A74A-206DFF3F36B5}" destId="{EE23400D-CA82-4F4D-8A78-2C3110C0C6C6}" srcOrd="5" destOrd="0" presId="urn:microsoft.com/office/officeart/2005/8/layout/cycle1"/>
    <dgm:cxn modelId="{CD207A58-F967-422C-9D5E-3F9C89A11543}" type="presParOf" srcId="{A09480D6-F4B2-4AC0-A74A-206DFF3F36B5}" destId="{7293D26C-4281-4A1B-B4F5-79EA64BFDFC4}" srcOrd="6" destOrd="0" presId="urn:microsoft.com/office/officeart/2005/8/layout/cycle1"/>
    <dgm:cxn modelId="{7BADC571-56A1-4A7E-B3BD-CE9B52BDB3F2}" type="presParOf" srcId="{A09480D6-F4B2-4AC0-A74A-206DFF3F36B5}" destId="{B02B51A1-3DFA-404F-B1EF-E41D68E30350}" srcOrd="7" destOrd="0" presId="urn:microsoft.com/office/officeart/2005/8/layout/cycle1"/>
    <dgm:cxn modelId="{2DA7AC9B-E04E-4A1F-8FE0-F4FAF3DAB58C}" type="presParOf" srcId="{A09480D6-F4B2-4AC0-A74A-206DFF3F36B5}" destId="{1B8153FE-67D3-4023-8393-D19012D3A062}" srcOrd="8" destOrd="0" presId="urn:microsoft.com/office/officeart/2005/8/layout/cycle1"/>
    <dgm:cxn modelId="{B1A2A145-A63F-401A-9001-9B459E88F316}" type="presParOf" srcId="{A09480D6-F4B2-4AC0-A74A-206DFF3F36B5}" destId="{EE5D3EFB-C9FC-4641-A820-363C68896735}" srcOrd="9" destOrd="0" presId="urn:microsoft.com/office/officeart/2005/8/layout/cycle1"/>
    <dgm:cxn modelId="{5A8AD4FE-11F9-43BB-B665-113BA9A04B08}" type="presParOf" srcId="{A09480D6-F4B2-4AC0-A74A-206DFF3F36B5}" destId="{FBB39785-5B14-4CFB-83E1-BA53EC71B76B}" srcOrd="10" destOrd="0" presId="urn:microsoft.com/office/officeart/2005/8/layout/cycle1"/>
    <dgm:cxn modelId="{04ADB140-60D6-495F-8771-1124CD3410FC}" type="presParOf" srcId="{A09480D6-F4B2-4AC0-A74A-206DFF3F36B5}" destId="{FB3CD060-9560-4BC0-A8FE-B617908E6881}" srcOrd="11" destOrd="0" presId="urn:microsoft.com/office/officeart/2005/8/layout/cycle1"/>
    <dgm:cxn modelId="{BF27D595-9DAF-434A-B100-CCE7DBDC37CE}" type="presParOf" srcId="{A09480D6-F4B2-4AC0-A74A-206DFF3F36B5}" destId="{4E84D144-D1DA-401B-8A2E-61BFE18FA97E}" srcOrd="12" destOrd="0" presId="urn:microsoft.com/office/officeart/2005/8/layout/cycle1"/>
    <dgm:cxn modelId="{3AA1CF34-9E8E-40B6-831D-9F5A9E2B2D5C}" type="presParOf" srcId="{A09480D6-F4B2-4AC0-A74A-206DFF3F36B5}" destId="{2B5919B1-476D-40F4-9332-392138ACB9E5}" srcOrd="13" destOrd="0" presId="urn:microsoft.com/office/officeart/2005/8/layout/cycle1"/>
    <dgm:cxn modelId="{E1477C8E-D46F-4677-85B6-E372E502D776}" type="presParOf" srcId="{A09480D6-F4B2-4AC0-A74A-206DFF3F36B5}" destId="{2A2AAF28-E2DA-4BE7-99C1-6CBCA5D6B2BC}" srcOrd="14" destOrd="0" presId="urn:microsoft.com/office/officeart/2005/8/layout/cycle1"/>
    <dgm:cxn modelId="{86C724B0-9312-4C5F-A773-8CFA222A6EE9}" type="presParOf" srcId="{A09480D6-F4B2-4AC0-A74A-206DFF3F36B5}" destId="{ABC9AC3F-0A55-4126-9BF3-71E089240082}" srcOrd="15" destOrd="0" presId="urn:microsoft.com/office/officeart/2005/8/layout/cycle1"/>
    <dgm:cxn modelId="{173B6D61-3796-4123-99CD-DF5069F5D658}" type="presParOf" srcId="{A09480D6-F4B2-4AC0-A74A-206DFF3F36B5}" destId="{330ED97C-5642-4202-943B-1236529343EC}" srcOrd="16" destOrd="0" presId="urn:microsoft.com/office/officeart/2005/8/layout/cycle1"/>
    <dgm:cxn modelId="{8AE10FC8-9113-412E-97F5-FC7D2510121C}" type="presParOf" srcId="{A09480D6-F4B2-4AC0-A74A-206DFF3F36B5}" destId="{C55AB592-FB68-4C8C-BCCC-B10D5EFF474C}" srcOrd="17" destOrd="0" presId="urn:microsoft.com/office/officeart/2005/8/layout/cycle1"/>
    <dgm:cxn modelId="{FFAF285D-9B63-4E40-B321-B2A6419A9A6E}" type="presParOf" srcId="{A09480D6-F4B2-4AC0-A74A-206DFF3F36B5}" destId="{F9FD64AE-9091-48E2-A6DC-E38336BE60A5}" srcOrd="18" destOrd="0" presId="urn:microsoft.com/office/officeart/2005/8/layout/cycle1"/>
    <dgm:cxn modelId="{C32071F1-0633-4CA4-88B3-7398CBADD80F}" type="presParOf" srcId="{A09480D6-F4B2-4AC0-A74A-206DFF3F36B5}" destId="{FF3CB81A-0B85-4C7A-BDD6-513CBAA77E6E}" srcOrd="19" destOrd="0" presId="urn:microsoft.com/office/officeart/2005/8/layout/cycle1"/>
    <dgm:cxn modelId="{2E355049-0AD8-490D-B7A1-4D921CA42E09}" type="presParOf" srcId="{A09480D6-F4B2-4AC0-A74A-206DFF3F36B5}" destId="{0D4D0C30-A60D-46B3-A66E-FEABDC9CAB68}" srcOrd="20" destOrd="0" presId="urn:microsoft.com/office/officeart/2005/8/layout/cycle1"/>
    <dgm:cxn modelId="{78889A98-317B-4D08-B1D2-33B6746D3EE3}" type="presParOf" srcId="{A09480D6-F4B2-4AC0-A74A-206DFF3F36B5}" destId="{E192B518-87B5-4E2D-ABDC-087D19DF6774}" srcOrd="21" destOrd="0" presId="urn:microsoft.com/office/officeart/2005/8/layout/cycle1"/>
    <dgm:cxn modelId="{A7E6D77A-0157-45E5-BE62-5355475BB15A}" type="presParOf" srcId="{A09480D6-F4B2-4AC0-A74A-206DFF3F36B5}" destId="{CDA4E923-D143-4D9A-B975-4046F4C20279}" srcOrd="22" destOrd="0" presId="urn:microsoft.com/office/officeart/2005/8/layout/cycle1"/>
    <dgm:cxn modelId="{6B9E525A-7E8A-44C9-9EC9-E5A90F3D7DEE}" type="presParOf" srcId="{A09480D6-F4B2-4AC0-A74A-206DFF3F36B5}" destId="{28C63D3A-1EB5-4BBA-BAA4-23C51B12662E}" srcOrd="23" destOrd="0" presId="urn:microsoft.com/office/officeart/2005/8/layout/cycle1"/>
    <dgm:cxn modelId="{57B1470B-CB70-40E6-A5DF-081FB900A175}" type="presParOf" srcId="{A09480D6-F4B2-4AC0-A74A-206DFF3F36B5}" destId="{D84780E3-829E-45EA-A844-637F2B2FF8CB}" srcOrd="24" destOrd="0" presId="urn:microsoft.com/office/officeart/2005/8/layout/cycle1"/>
    <dgm:cxn modelId="{CCA6BEC9-FE11-4798-B9EE-848474DF7C28}" type="presParOf" srcId="{A09480D6-F4B2-4AC0-A74A-206DFF3F36B5}" destId="{0AE06504-D2A5-47C7-A94D-FB4E681FAB5E}" srcOrd="25" destOrd="0" presId="urn:microsoft.com/office/officeart/2005/8/layout/cycle1"/>
    <dgm:cxn modelId="{B9B2590D-D90C-46FB-97F9-34214AF571EC}" type="presParOf" srcId="{A09480D6-F4B2-4AC0-A74A-206DFF3F36B5}" destId="{D360B163-892B-45ED-8D04-A99C2009F35C}" srcOrd="26" destOrd="0" presId="urn:microsoft.com/office/officeart/2005/8/layout/cycle1"/>
    <dgm:cxn modelId="{6A22F14F-593A-41B1-B714-9E2CEBAA40DA}" type="presParOf" srcId="{A09480D6-F4B2-4AC0-A74A-206DFF3F36B5}" destId="{05A8AE9E-712D-4B65-BFD5-B77835031EC6}" srcOrd="27" destOrd="0" presId="urn:microsoft.com/office/officeart/2005/8/layout/cycle1"/>
    <dgm:cxn modelId="{C59D45A3-6FED-43A2-9F00-E86D7BA38E66}" type="presParOf" srcId="{A09480D6-F4B2-4AC0-A74A-206DFF3F36B5}" destId="{4B23F0A3-9D17-404C-8734-82EC732AE9DD}" srcOrd="28" destOrd="0" presId="urn:microsoft.com/office/officeart/2005/8/layout/cycle1"/>
    <dgm:cxn modelId="{AFB0D4FE-2CC8-4C16-A44B-22FC80BC4DFF}" type="presParOf" srcId="{A09480D6-F4B2-4AC0-A74A-206DFF3F36B5}" destId="{C50F9B18-442A-454D-AF7C-B2FD93B8F178}" srcOrd="29" destOrd="0" presId="urn:microsoft.com/office/officeart/2005/8/layout/cycle1"/>
    <dgm:cxn modelId="{9E6163B3-14EC-4E79-82DA-79BEDE4CCD44}" type="presParOf" srcId="{A09480D6-F4B2-4AC0-A74A-206DFF3F36B5}" destId="{1AB113DD-B3B7-4F1B-A52B-F1576D89F328}" srcOrd="30" destOrd="0" presId="urn:microsoft.com/office/officeart/2005/8/layout/cycle1"/>
    <dgm:cxn modelId="{8CA28689-DB86-41DF-A996-1CD335FFB22E}" type="presParOf" srcId="{A09480D6-F4B2-4AC0-A74A-206DFF3F36B5}" destId="{E717DAC7-45B7-43F6-B5D2-E3C372636A22}" srcOrd="31" destOrd="0" presId="urn:microsoft.com/office/officeart/2005/8/layout/cycle1"/>
    <dgm:cxn modelId="{49FBDA85-FB46-45C3-B53B-29832B193C00}" type="presParOf" srcId="{A09480D6-F4B2-4AC0-A74A-206DFF3F36B5}" destId="{77AF8891-0834-4B79-BEF9-23A018DFF37F}" srcOrd="32" destOrd="0" presId="urn:microsoft.com/office/officeart/2005/8/layout/cycle1"/>
    <dgm:cxn modelId="{D00F19EF-F811-4418-9E59-D723344FABC5}" type="presParOf" srcId="{A09480D6-F4B2-4AC0-A74A-206DFF3F36B5}" destId="{63D324E5-5069-4275-8927-0AE174A5C56A}" srcOrd="33" destOrd="0" presId="urn:microsoft.com/office/officeart/2005/8/layout/cycle1"/>
    <dgm:cxn modelId="{BC0D5B16-F257-4B17-AF68-DFB5D2111006}" type="presParOf" srcId="{A09480D6-F4B2-4AC0-A74A-206DFF3F36B5}" destId="{940E43DE-3FDE-4C44-A24A-C44484963747}" srcOrd="34" destOrd="0" presId="urn:microsoft.com/office/officeart/2005/8/layout/cycle1"/>
    <dgm:cxn modelId="{3F060BC5-C5E6-4988-8883-F1C096EC1D93}" type="presParOf" srcId="{A09480D6-F4B2-4AC0-A74A-206DFF3F36B5}" destId="{C6DA0C37-BC01-4927-8A4D-FF5D82F45EC3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5C8AF-D272-40D7-B713-F68BF70477D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E9FB731F-3E5D-4276-8344-C89B30284C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無明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E2B43742-E4C1-41BD-AA33-3D6D6CDEF98A}" type="parTrans" cxnId="{062C5D1F-5B84-40D2-86CA-11E38CD43533}">
      <dgm:prSet/>
      <dgm:spPr/>
    </dgm:pt>
    <dgm:pt modelId="{5898108C-A6E7-4A77-9D2A-AB91523E193B}" type="sibTrans" cxnId="{062C5D1F-5B84-40D2-86CA-11E38CD43533}">
      <dgm:prSet/>
      <dgm:spPr/>
    </dgm:pt>
    <dgm:pt modelId="{C5822D37-A369-46E0-AE18-4E1EE219B5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行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642DBCF5-B31D-4DE2-BEE5-4A4954EA0FF5}" type="parTrans" cxnId="{0FF91E09-53D8-475F-8E18-01F942FF775D}">
      <dgm:prSet/>
      <dgm:spPr/>
    </dgm:pt>
    <dgm:pt modelId="{B8445F0A-CBEF-4224-B91B-BDCA37BC86D9}" type="sibTrans" cxnId="{0FF91E09-53D8-475F-8E18-01F942FF775D}">
      <dgm:prSet/>
      <dgm:spPr/>
    </dgm:pt>
    <dgm:pt modelId="{DE957962-4B0A-481D-8B8E-6035A947D4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識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76907DB5-934F-48BD-A43A-478ABE02982C}" type="parTrans" cxnId="{4C4A0630-4261-4EFD-9068-DA238D36FE2F}">
      <dgm:prSet/>
      <dgm:spPr/>
    </dgm:pt>
    <dgm:pt modelId="{39DB453D-EE3D-4F8D-BCC4-A0F89A70AA04}" type="sibTrans" cxnId="{4C4A0630-4261-4EFD-9068-DA238D36FE2F}">
      <dgm:prSet/>
      <dgm:spPr/>
    </dgm:pt>
    <dgm:pt modelId="{2271BA89-DF84-4DCC-9D8A-360DE8EF0A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名色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C785A16D-559F-4C36-8318-98EC6DCF1734}" type="parTrans" cxnId="{5DF5D2E0-7AA1-4BC0-AA30-B6CE15E7341C}">
      <dgm:prSet/>
      <dgm:spPr/>
    </dgm:pt>
    <dgm:pt modelId="{385D3939-1866-4BA0-B84E-D17D8FF4D244}" type="sibTrans" cxnId="{5DF5D2E0-7AA1-4BC0-AA30-B6CE15E7341C}">
      <dgm:prSet/>
      <dgm:spPr/>
    </dgm:pt>
    <dgm:pt modelId="{3893D5C0-70AB-449A-8554-501DD9C86A5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六入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6A141F0C-C0D0-4B36-BB55-65E56BB3959D}" type="parTrans" cxnId="{E6CD0E2C-0D60-4019-80D6-DC6D09DDCDDB}">
      <dgm:prSet/>
      <dgm:spPr/>
    </dgm:pt>
    <dgm:pt modelId="{02871BF9-4FF2-419D-84DF-24DCC377D4F8}" type="sibTrans" cxnId="{E6CD0E2C-0D60-4019-80D6-DC6D09DDCDDB}">
      <dgm:prSet/>
      <dgm:spPr/>
    </dgm:pt>
    <dgm:pt modelId="{B48D444E-BA08-4224-8544-762E31CEC9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EEE13FBE-BD71-4A7E-AEFC-863CB69AD3F2}" type="parTrans" cxnId="{1503AD1C-C5A3-41BA-901A-6A5C63741474}">
      <dgm:prSet/>
      <dgm:spPr/>
    </dgm:pt>
    <dgm:pt modelId="{548829B2-056E-4B12-B1E9-FF9C81444D0F}" type="sibTrans" cxnId="{1503AD1C-C5A3-41BA-901A-6A5C63741474}">
      <dgm:prSet/>
      <dgm:spPr/>
    </dgm:pt>
    <dgm:pt modelId="{8E093FF7-311D-4200-8E0E-F172AAE8D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受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E7BC9A14-077B-4A28-9A5F-D023C46BF489}" type="parTrans" cxnId="{39C7AACF-0625-43E6-9A33-3D20A7F5EDE4}">
      <dgm:prSet/>
      <dgm:spPr/>
    </dgm:pt>
    <dgm:pt modelId="{3E3DDEB8-249F-4DC9-9350-C4AD552106F4}" type="sibTrans" cxnId="{39C7AACF-0625-43E6-9A33-3D20A7F5EDE4}">
      <dgm:prSet/>
      <dgm:spPr/>
    </dgm:pt>
    <dgm:pt modelId="{05BF1A96-C98E-4EEC-A43F-F6D1A0A6C2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愛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60B303F6-39CC-4655-BE26-1E0A044670C0}" type="parTrans" cxnId="{13687F4F-2C5A-4DBF-A621-AD209101B5A6}">
      <dgm:prSet/>
      <dgm:spPr/>
    </dgm:pt>
    <dgm:pt modelId="{3CCEB811-B6CC-4C6E-AA98-5071E5850816}" type="sibTrans" cxnId="{13687F4F-2C5A-4DBF-A621-AD209101B5A6}">
      <dgm:prSet/>
      <dgm:spPr/>
    </dgm:pt>
    <dgm:pt modelId="{82D17C7A-FAC7-48AE-8932-0B166E7BDE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取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577C5BD7-86D2-45A2-9D3E-1C2F76235C97}" type="parTrans" cxnId="{9EEB2342-CDF4-4081-9FF1-4D6172225619}">
      <dgm:prSet/>
      <dgm:spPr/>
    </dgm:pt>
    <dgm:pt modelId="{66F26A8D-56D8-4364-BE34-19DC8D97FC4B}" type="sibTrans" cxnId="{9EEB2342-CDF4-4081-9FF1-4D6172225619}">
      <dgm:prSet/>
      <dgm:spPr/>
    </dgm:pt>
    <dgm:pt modelId="{32E5405D-C080-494D-A9BE-EA6C206654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有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27EC55F7-0A70-45E9-B625-F7CE9CC6FF50}" type="parTrans" cxnId="{04FA515E-9DA2-4222-B12D-34F6440AEA1C}">
      <dgm:prSet/>
      <dgm:spPr/>
    </dgm:pt>
    <dgm:pt modelId="{74CE1571-7244-457A-A434-AB6A2E85D1F3}" type="sibTrans" cxnId="{04FA515E-9DA2-4222-B12D-34F6440AEA1C}">
      <dgm:prSet/>
      <dgm:spPr/>
    </dgm:pt>
    <dgm:pt modelId="{FC3EC50E-7F04-4334-BCB1-AAD332AA76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生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FA3AB5D8-DE4C-43F8-96B0-74EE3BD9F7F6}" type="parTrans" cxnId="{F5525869-A5E9-4AC2-9FA7-57B257FB5CB7}">
      <dgm:prSet/>
      <dgm:spPr/>
    </dgm:pt>
    <dgm:pt modelId="{A3362DF7-4502-42DD-AC3F-B26530EBE84B}" type="sibTrans" cxnId="{F5525869-A5E9-4AC2-9FA7-57B257FB5CB7}">
      <dgm:prSet/>
      <dgm:spPr/>
    </dgm:pt>
    <dgm:pt modelId="{0A0797C6-01C6-43EB-81DD-F42FC9CC69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FF5050"/>
              </a:solidFill>
              <a:effectLst/>
              <a:latin typeface="Arial" charset="0"/>
              <a:ea typeface="新細明體" pitchFamily="18" charset="-120"/>
            </a:rPr>
            <a:t>老死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FF5050"/>
            </a:solidFill>
            <a:effectLst/>
            <a:latin typeface="Arial" charset="0"/>
            <a:ea typeface="新細明體" pitchFamily="18" charset="-120"/>
          </a:endParaRPr>
        </a:p>
      </dgm:t>
    </dgm:pt>
    <dgm:pt modelId="{FB30CFC7-2A68-4378-B4F3-E586026327FD}" type="parTrans" cxnId="{62D97375-A1DC-4EBC-B1BD-9DDAF5C2FA66}">
      <dgm:prSet/>
      <dgm:spPr/>
    </dgm:pt>
    <dgm:pt modelId="{3F20203A-C2B2-46DD-BCF3-3776FE2643C6}" type="sibTrans" cxnId="{62D97375-A1DC-4EBC-B1BD-9DDAF5C2FA66}">
      <dgm:prSet/>
      <dgm:spPr/>
    </dgm:pt>
    <dgm:pt modelId="{6CAE4B18-2131-4897-A74F-15B66200E620}" type="pres">
      <dgm:prSet presAssocID="{0B35C8AF-D272-40D7-B713-F68BF70477D4}" presName="cycle" presStyleCnt="0">
        <dgm:presLayoutVars>
          <dgm:dir/>
          <dgm:resizeHandles val="exact"/>
        </dgm:presLayoutVars>
      </dgm:prSet>
      <dgm:spPr/>
    </dgm:pt>
    <dgm:pt modelId="{D6B0E4E7-B7A7-4125-9D2B-E11904BD6C48}" type="pres">
      <dgm:prSet presAssocID="{E9FB731F-3E5D-4276-8344-C89B30284C33}" presName="dummy" presStyleCnt="0"/>
      <dgm:spPr/>
    </dgm:pt>
    <dgm:pt modelId="{A1D01F9D-9429-42FE-87D7-A066FB58190D}" type="pres">
      <dgm:prSet presAssocID="{E9FB731F-3E5D-4276-8344-C89B30284C33}" presName="node" presStyleLbl="revTx" presStyleIdx="0" presStyleCnt="12">
        <dgm:presLayoutVars>
          <dgm:bulletEnabled val="1"/>
        </dgm:presLayoutVars>
      </dgm:prSet>
      <dgm:spPr/>
    </dgm:pt>
    <dgm:pt modelId="{7412B384-6C56-491C-8C0D-8E59F0CCD5DE}" type="pres">
      <dgm:prSet presAssocID="{5898108C-A6E7-4A77-9D2A-AB91523E193B}" presName="sibTrans" presStyleLbl="node1" presStyleIdx="0" presStyleCnt="12"/>
      <dgm:spPr/>
    </dgm:pt>
    <dgm:pt modelId="{017643C7-0949-45D7-B59A-A54A784AF5F8}" type="pres">
      <dgm:prSet presAssocID="{C5822D37-A369-46E0-AE18-4E1EE219B594}" presName="dummy" presStyleCnt="0"/>
      <dgm:spPr/>
    </dgm:pt>
    <dgm:pt modelId="{0083A30B-4910-4F49-A3A8-D9119C35F55E}" type="pres">
      <dgm:prSet presAssocID="{C5822D37-A369-46E0-AE18-4E1EE219B594}" presName="node" presStyleLbl="revTx" presStyleIdx="1" presStyleCnt="12">
        <dgm:presLayoutVars>
          <dgm:bulletEnabled val="1"/>
        </dgm:presLayoutVars>
      </dgm:prSet>
      <dgm:spPr/>
    </dgm:pt>
    <dgm:pt modelId="{AF6683BD-8CDF-45AC-8441-A428CBBAEBC3}" type="pres">
      <dgm:prSet presAssocID="{B8445F0A-CBEF-4224-B91B-BDCA37BC86D9}" presName="sibTrans" presStyleLbl="node1" presStyleIdx="1" presStyleCnt="12"/>
      <dgm:spPr/>
    </dgm:pt>
    <dgm:pt modelId="{C0FCD4C4-FB06-4CAF-A7AF-C3205DC8A926}" type="pres">
      <dgm:prSet presAssocID="{DE957962-4B0A-481D-8B8E-6035A947D499}" presName="dummy" presStyleCnt="0"/>
      <dgm:spPr/>
    </dgm:pt>
    <dgm:pt modelId="{D79EB347-28C8-4361-BC59-D6DFF1F82A1B}" type="pres">
      <dgm:prSet presAssocID="{DE957962-4B0A-481D-8B8E-6035A947D499}" presName="node" presStyleLbl="revTx" presStyleIdx="2" presStyleCnt="12">
        <dgm:presLayoutVars>
          <dgm:bulletEnabled val="1"/>
        </dgm:presLayoutVars>
      </dgm:prSet>
      <dgm:spPr/>
    </dgm:pt>
    <dgm:pt modelId="{2C427781-177C-4629-B077-1AB5D036BBC7}" type="pres">
      <dgm:prSet presAssocID="{39DB453D-EE3D-4F8D-BCC4-A0F89A70AA04}" presName="sibTrans" presStyleLbl="node1" presStyleIdx="2" presStyleCnt="12"/>
      <dgm:spPr/>
    </dgm:pt>
    <dgm:pt modelId="{BE83CE0A-671C-41B6-BB26-B52F1E120C73}" type="pres">
      <dgm:prSet presAssocID="{2271BA89-DF84-4DCC-9D8A-360DE8EF0A34}" presName="dummy" presStyleCnt="0"/>
      <dgm:spPr/>
    </dgm:pt>
    <dgm:pt modelId="{089BAA6F-4C96-45BD-BD72-BD4AADC0BC65}" type="pres">
      <dgm:prSet presAssocID="{2271BA89-DF84-4DCC-9D8A-360DE8EF0A34}" presName="node" presStyleLbl="revTx" presStyleIdx="3" presStyleCnt="12">
        <dgm:presLayoutVars>
          <dgm:bulletEnabled val="1"/>
        </dgm:presLayoutVars>
      </dgm:prSet>
      <dgm:spPr/>
    </dgm:pt>
    <dgm:pt modelId="{B2320B5F-5B6F-4334-AA4B-3C36E7D1E63B}" type="pres">
      <dgm:prSet presAssocID="{385D3939-1866-4BA0-B84E-D17D8FF4D244}" presName="sibTrans" presStyleLbl="node1" presStyleIdx="3" presStyleCnt="12"/>
      <dgm:spPr/>
    </dgm:pt>
    <dgm:pt modelId="{F2767849-5289-433A-AE17-765CBEC03BF1}" type="pres">
      <dgm:prSet presAssocID="{3893D5C0-70AB-449A-8554-501DD9C86A5D}" presName="dummy" presStyleCnt="0"/>
      <dgm:spPr/>
    </dgm:pt>
    <dgm:pt modelId="{9AAC9C5F-A26F-4E7B-9D74-105EEB1AC5FA}" type="pres">
      <dgm:prSet presAssocID="{3893D5C0-70AB-449A-8554-501DD9C86A5D}" presName="node" presStyleLbl="revTx" presStyleIdx="4" presStyleCnt="12">
        <dgm:presLayoutVars>
          <dgm:bulletEnabled val="1"/>
        </dgm:presLayoutVars>
      </dgm:prSet>
      <dgm:spPr/>
    </dgm:pt>
    <dgm:pt modelId="{11247D13-948C-42D0-A9E0-24E67CFEE77D}" type="pres">
      <dgm:prSet presAssocID="{02871BF9-4FF2-419D-84DF-24DCC377D4F8}" presName="sibTrans" presStyleLbl="node1" presStyleIdx="4" presStyleCnt="12"/>
      <dgm:spPr/>
    </dgm:pt>
    <dgm:pt modelId="{70A34575-EE7D-4F8C-A958-B2345AD642A7}" type="pres">
      <dgm:prSet presAssocID="{B48D444E-BA08-4224-8544-762E31CEC9C5}" presName="dummy" presStyleCnt="0"/>
      <dgm:spPr/>
    </dgm:pt>
    <dgm:pt modelId="{8F8C5C20-62C2-4E32-AAA9-C2B0509E4F94}" type="pres">
      <dgm:prSet presAssocID="{B48D444E-BA08-4224-8544-762E31CEC9C5}" presName="node" presStyleLbl="revTx" presStyleIdx="5" presStyleCnt="12">
        <dgm:presLayoutVars>
          <dgm:bulletEnabled val="1"/>
        </dgm:presLayoutVars>
      </dgm:prSet>
      <dgm:spPr/>
    </dgm:pt>
    <dgm:pt modelId="{80DF66DB-9836-49AD-8276-893E7E338836}" type="pres">
      <dgm:prSet presAssocID="{548829B2-056E-4B12-B1E9-FF9C81444D0F}" presName="sibTrans" presStyleLbl="node1" presStyleIdx="5" presStyleCnt="12"/>
      <dgm:spPr/>
    </dgm:pt>
    <dgm:pt modelId="{6D900774-E700-46BA-AA95-43607CD29CAE}" type="pres">
      <dgm:prSet presAssocID="{8E093FF7-311D-4200-8E0E-F172AAE8DE36}" presName="dummy" presStyleCnt="0"/>
      <dgm:spPr/>
    </dgm:pt>
    <dgm:pt modelId="{ED9D7E61-0371-4F74-B5D7-7C48B23E5BEC}" type="pres">
      <dgm:prSet presAssocID="{8E093FF7-311D-4200-8E0E-F172AAE8DE36}" presName="node" presStyleLbl="revTx" presStyleIdx="6" presStyleCnt="12">
        <dgm:presLayoutVars>
          <dgm:bulletEnabled val="1"/>
        </dgm:presLayoutVars>
      </dgm:prSet>
      <dgm:spPr/>
    </dgm:pt>
    <dgm:pt modelId="{76DBCAE9-2F4E-44B8-9D9C-8DA889758061}" type="pres">
      <dgm:prSet presAssocID="{3E3DDEB8-249F-4DC9-9350-C4AD552106F4}" presName="sibTrans" presStyleLbl="node1" presStyleIdx="6" presStyleCnt="12"/>
      <dgm:spPr/>
    </dgm:pt>
    <dgm:pt modelId="{FCF8FBE7-E8C1-471F-92A7-13CD6B8CDF10}" type="pres">
      <dgm:prSet presAssocID="{05BF1A96-C98E-4EEC-A43F-F6D1A0A6C200}" presName="dummy" presStyleCnt="0"/>
      <dgm:spPr/>
    </dgm:pt>
    <dgm:pt modelId="{6F819306-2AA9-45E8-BC98-3E355E2246C8}" type="pres">
      <dgm:prSet presAssocID="{05BF1A96-C98E-4EEC-A43F-F6D1A0A6C200}" presName="node" presStyleLbl="revTx" presStyleIdx="7" presStyleCnt="12">
        <dgm:presLayoutVars>
          <dgm:bulletEnabled val="1"/>
        </dgm:presLayoutVars>
      </dgm:prSet>
      <dgm:spPr/>
    </dgm:pt>
    <dgm:pt modelId="{44C62345-7192-41E5-8245-996D0B072209}" type="pres">
      <dgm:prSet presAssocID="{3CCEB811-B6CC-4C6E-AA98-5071E5850816}" presName="sibTrans" presStyleLbl="node1" presStyleIdx="7" presStyleCnt="12"/>
      <dgm:spPr/>
    </dgm:pt>
    <dgm:pt modelId="{0558369E-815F-4CFD-8C56-F1D2D9D6CCCA}" type="pres">
      <dgm:prSet presAssocID="{82D17C7A-FAC7-48AE-8932-0B166E7BDEA4}" presName="dummy" presStyleCnt="0"/>
      <dgm:spPr/>
    </dgm:pt>
    <dgm:pt modelId="{6009B902-C94A-4663-96CF-694C92B6B2B5}" type="pres">
      <dgm:prSet presAssocID="{82D17C7A-FAC7-48AE-8932-0B166E7BDEA4}" presName="node" presStyleLbl="revTx" presStyleIdx="8" presStyleCnt="12">
        <dgm:presLayoutVars>
          <dgm:bulletEnabled val="1"/>
        </dgm:presLayoutVars>
      </dgm:prSet>
      <dgm:spPr/>
    </dgm:pt>
    <dgm:pt modelId="{9C761BAF-2C91-4B61-9B58-78F31C3FE1E7}" type="pres">
      <dgm:prSet presAssocID="{66F26A8D-56D8-4364-BE34-19DC8D97FC4B}" presName="sibTrans" presStyleLbl="node1" presStyleIdx="8" presStyleCnt="12"/>
      <dgm:spPr/>
    </dgm:pt>
    <dgm:pt modelId="{96D86B1D-57D1-4F11-A716-5564F7673C28}" type="pres">
      <dgm:prSet presAssocID="{32E5405D-C080-494D-A9BE-EA6C20665477}" presName="dummy" presStyleCnt="0"/>
      <dgm:spPr/>
    </dgm:pt>
    <dgm:pt modelId="{27DAEEB6-6E7A-41FE-A22F-2D06019B1660}" type="pres">
      <dgm:prSet presAssocID="{32E5405D-C080-494D-A9BE-EA6C20665477}" presName="node" presStyleLbl="revTx" presStyleIdx="9" presStyleCnt="12">
        <dgm:presLayoutVars>
          <dgm:bulletEnabled val="1"/>
        </dgm:presLayoutVars>
      </dgm:prSet>
      <dgm:spPr/>
    </dgm:pt>
    <dgm:pt modelId="{B653AC1D-0093-4386-9405-5F4BEFBA1B61}" type="pres">
      <dgm:prSet presAssocID="{74CE1571-7244-457A-A434-AB6A2E85D1F3}" presName="sibTrans" presStyleLbl="node1" presStyleIdx="9" presStyleCnt="12"/>
      <dgm:spPr/>
    </dgm:pt>
    <dgm:pt modelId="{D9B946F5-32A8-4BCC-81CF-89384AF2A547}" type="pres">
      <dgm:prSet presAssocID="{FC3EC50E-7F04-4334-BCB1-AAD332AA762F}" presName="dummy" presStyleCnt="0"/>
      <dgm:spPr/>
    </dgm:pt>
    <dgm:pt modelId="{6116A0ED-1408-4729-8B46-FC84E4820845}" type="pres">
      <dgm:prSet presAssocID="{FC3EC50E-7F04-4334-BCB1-AAD332AA762F}" presName="node" presStyleLbl="revTx" presStyleIdx="10" presStyleCnt="12">
        <dgm:presLayoutVars>
          <dgm:bulletEnabled val="1"/>
        </dgm:presLayoutVars>
      </dgm:prSet>
      <dgm:spPr/>
    </dgm:pt>
    <dgm:pt modelId="{2E2776A0-E684-420A-9D39-8191E4C57852}" type="pres">
      <dgm:prSet presAssocID="{A3362DF7-4502-42DD-AC3F-B26530EBE84B}" presName="sibTrans" presStyleLbl="node1" presStyleIdx="10" presStyleCnt="12"/>
      <dgm:spPr/>
    </dgm:pt>
    <dgm:pt modelId="{99E91E37-5CF0-45B3-B19C-C344239E8456}" type="pres">
      <dgm:prSet presAssocID="{0A0797C6-01C6-43EB-81DD-F42FC9CC691D}" presName="dummy" presStyleCnt="0"/>
      <dgm:spPr/>
    </dgm:pt>
    <dgm:pt modelId="{7C9283C2-C537-4494-8576-5C5726721C0B}" type="pres">
      <dgm:prSet presAssocID="{0A0797C6-01C6-43EB-81DD-F42FC9CC691D}" presName="node" presStyleLbl="revTx" presStyleIdx="11" presStyleCnt="12">
        <dgm:presLayoutVars>
          <dgm:bulletEnabled val="1"/>
        </dgm:presLayoutVars>
      </dgm:prSet>
      <dgm:spPr/>
    </dgm:pt>
    <dgm:pt modelId="{5BAF409E-14D4-498E-812D-8E4AFD18CD2E}" type="pres">
      <dgm:prSet presAssocID="{3F20203A-C2B2-46DD-BCF3-3776FE2643C6}" presName="sibTrans" presStyleLbl="node1" presStyleIdx="11" presStyleCnt="12"/>
      <dgm:spPr/>
    </dgm:pt>
  </dgm:ptLst>
  <dgm:cxnLst>
    <dgm:cxn modelId="{4A5E1EE2-286C-4954-8E2F-365B2B4B6123}" type="presOf" srcId="{5898108C-A6E7-4A77-9D2A-AB91523E193B}" destId="{7412B384-6C56-491C-8C0D-8E59F0CCD5DE}" srcOrd="0" destOrd="0" presId="urn:microsoft.com/office/officeart/2005/8/layout/cycle1"/>
    <dgm:cxn modelId="{4C4A0630-4261-4EFD-9068-DA238D36FE2F}" srcId="{0B35C8AF-D272-40D7-B713-F68BF70477D4}" destId="{DE957962-4B0A-481D-8B8E-6035A947D499}" srcOrd="2" destOrd="0" parTransId="{76907DB5-934F-48BD-A43A-478ABE02982C}" sibTransId="{39DB453D-EE3D-4F8D-BCC4-A0F89A70AA04}"/>
    <dgm:cxn modelId="{0FF91E09-53D8-475F-8E18-01F942FF775D}" srcId="{0B35C8AF-D272-40D7-B713-F68BF70477D4}" destId="{C5822D37-A369-46E0-AE18-4E1EE219B594}" srcOrd="1" destOrd="0" parTransId="{642DBCF5-B31D-4DE2-BEE5-4A4954EA0FF5}" sibTransId="{B8445F0A-CBEF-4224-B91B-BDCA37BC86D9}"/>
    <dgm:cxn modelId="{DEAFD3CA-1FDC-48C5-A97C-2767D1735DE6}" type="presOf" srcId="{385D3939-1866-4BA0-B84E-D17D8FF4D244}" destId="{B2320B5F-5B6F-4334-AA4B-3C36E7D1E63B}" srcOrd="0" destOrd="0" presId="urn:microsoft.com/office/officeart/2005/8/layout/cycle1"/>
    <dgm:cxn modelId="{2A50469B-FD64-4BE1-9C3F-7CC8999C611E}" type="presOf" srcId="{0B35C8AF-D272-40D7-B713-F68BF70477D4}" destId="{6CAE4B18-2131-4897-A74F-15B66200E620}" srcOrd="0" destOrd="0" presId="urn:microsoft.com/office/officeart/2005/8/layout/cycle1"/>
    <dgm:cxn modelId="{E6CD0E2C-0D60-4019-80D6-DC6D09DDCDDB}" srcId="{0B35C8AF-D272-40D7-B713-F68BF70477D4}" destId="{3893D5C0-70AB-449A-8554-501DD9C86A5D}" srcOrd="4" destOrd="0" parTransId="{6A141F0C-C0D0-4B36-BB55-65E56BB3959D}" sibTransId="{02871BF9-4FF2-419D-84DF-24DCC377D4F8}"/>
    <dgm:cxn modelId="{F5525869-A5E9-4AC2-9FA7-57B257FB5CB7}" srcId="{0B35C8AF-D272-40D7-B713-F68BF70477D4}" destId="{FC3EC50E-7F04-4334-BCB1-AAD332AA762F}" srcOrd="10" destOrd="0" parTransId="{FA3AB5D8-DE4C-43F8-96B0-74EE3BD9F7F6}" sibTransId="{A3362DF7-4502-42DD-AC3F-B26530EBE84B}"/>
    <dgm:cxn modelId="{D8AF8C21-AFC1-4A3F-B344-2D459BB05F90}" type="presOf" srcId="{A3362DF7-4502-42DD-AC3F-B26530EBE84B}" destId="{2E2776A0-E684-420A-9D39-8191E4C57852}" srcOrd="0" destOrd="0" presId="urn:microsoft.com/office/officeart/2005/8/layout/cycle1"/>
    <dgm:cxn modelId="{B241B30D-0F38-4953-8DD0-8E6D559F4DAD}" type="presOf" srcId="{3F20203A-C2B2-46DD-BCF3-3776FE2643C6}" destId="{5BAF409E-14D4-498E-812D-8E4AFD18CD2E}" srcOrd="0" destOrd="0" presId="urn:microsoft.com/office/officeart/2005/8/layout/cycle1"/>
    <dgm:cxn modelId="{D6BB9196-96FF-490F-99C4-9C685131D0DA}" type="presOf" srcId="{74CE1571-7244-457A-A434-AB6A2E85D1F3}" destId="{B653AC1D-0093-4386-9405-5F4BEFBA1B61}" srcOrd="0" destOrd="0" presId="urn:microsoft.com/office/officeart/2005/8/layout/cycle1"/>
    <dgm:cxn modelId="{1503AD1C-C5A3-41BA-901A-6A5C63741474}" srcId="{0B35C8AF-D272-40D7-B713-F68BF70477D4}" destId="{B48D444E-BA08-4224-8544-762E31CEC9C5}" srcOrd="5" destOrd="0" parTransId="{EEE13FBE-BD71-4A7E-AEFC-863CB69AD3F2}" sibTransId="{548829B2-056E-4B12-B1E9-FF9C81444D0F}"/>
    <dgm:cxn modelId="{A10CFC29-E04F-4A8E-98FA-EAF21D846C1F}" type="presOf" srcId="{3E3DDEB8-249F-4DC9-9350-C4AD552106F4}" destId="{76DBCAE9-2F4E-44B8-9D9C-8DA889758061}" srcOrd="0" destOrd="0" presId="urn:microsoft.com/office/officeart/2005/8/layout/cycle1"/>
    <dgm:cxn modelId="{8EA8FBC1-F8F6-4E64-93F9-FC31FCD365C6}" type="presOf" srcId="{05BF1A96-C98E-4EEC-A43F-F6D1A0A6C200}" destId="{6F819306-2AA9-45E8-BC98-3E355E2246C8}" srcOrd="0" destOrd="0" presId="urn:microsoft.com/office/officeart/2005/8/layout/cycle1"/>
    <dgm:cxn modelId="{FDDF4E94-D851-418A-9068-1318EA8083B2}" type="presOf" srcId="{39DB453D-EE3D-4F8D-BCC4-A0F89A70AA04}" destId="{2C427781-177C-4629-B077-1AB5D036BBC7}" srcOrd="0" destOrd="0" presId="urn:microsoft.com/office/officeart/2005/8/layout/cycle1"/>
    <dgm:cxn modelId="{D7F0CDCE-B5BB-49C4-9E05-C168E7CF95CC}" type="presOf" srcId="{B48D444E-BA08-4224-8544-762E31CEC9C5}" destId="{8F8C5C20-62C2-4E32-AAA9-C2B0509E4F94}" srcOrd="0" destOrd="0" presId="urn:microsoft.com/office/officeart/2005/8/layout/cycle1"/>
    <dgm:cxn modelId="{DC8BA68A-1E7C-49CE-96BC-EA03E4058D84}" type="presOf" srcId="{E9FB731F-3E5D-4276-8344-C89B30284C33}" destId="{A1D01F9D-9429-42FE-87D7-A066FB58190D}" srcOrd="0" destOrd="0" presId="urn:microsoft.com/office/officeart/2005/8/layout/cycle1"/>
    <dgm:cxn modelId="{CE58D37E-96D1-4F50-B24B-289AA942990C}" type="presOf" srcId="{FC3EC50E-7F04-4334-BCB1-AAD332AA762F}" destId="{6116A0ED-1408-4729-8B46-FC84E4820845}" srcOrd="0" destOrd="0" presId="urn:microsoft.com/office/officeart/2005/8/layout/cycle1"/>
    <dgm:cxn modelId="{9A183624-2F3B-4A6B-ABC1-FB5A2450591D}" type="presOf" srcId="{DE957962-4B0A-481D-8B8E-6035A947D499}" destId="{D79EB347-28C8-4361-BC59-D6DFF1F82A1B}" srcOrd="0" destOrd="0" presId="urn:microsoft.com/office/officeart/2005/8/layout/cycle1"/>
    <dgm:cxn modelId="{9EEB2342-CDF4-4081-9FF1-4D6172225619}" srcId="{0B35C8AF-D272-40D7-B713-F68BF70477D4}" destId="{82D17C7A-FAC7-48AE-8932-0B166E7BDEA4}" srcOrd="8" destOrd="0" parTransId="{577C5BD7-86D2-45A2-9D3E-1C2F76235C97}" sibTransId="{66F26A8D-56D8-4364-BE34-19DC8D97FC4B}"/>
    <dgm:cxn modelId="{35ED23C3-A04F-4B54-90D4-8AA55899FBE1}" type="presOf" srcId="{2271BA89-DF84-4DCC-9D8A-360DE8EF0A34}" destId="{089BAA6F-4C96-45BD-BD72-BD4AADC0BC65}" srcOrd="0" destOrd="0" presId="urn:microsoft.com/office/officeart/2005/8/layout/cycle1"/>
    <dgm:cxn modelId="{142FF4B9-05C0-4C42-90B6-3047E327D80D}" type="presOf" srcId="{82D17C7A-FAC7-48AE-8932-0B166E7BDEA4}" destId="{6009B902-C94A-4663-96CF-694C92B6B2B5}" srcOrd="0" destOrd="0" presId="urn:microsoft.com/office/officeart/2005/8/layout/cycle1"/>
    <dgm:cxn modelId="{F114595C-BE28-4768-9037-D260D1AD2988}" type="presOf" srcId="{548829B2-056E-4B12-B1E9-FF9C81444D0F}" destId="{80DF66DB-9836-49AD-8276-893E7E338836}" srcOrd="0" destOrd="0" presId="urn:microsoft.com/office/officeart/2005/8/layout/cycle1"/>
    <dgm:cxn modelId="{062C5D1F-5B84-40D2-86CA-11E38CD43533}" srcId="{0B35C8AF-D272-40D7-B713-F68BF70477D4}" destId="{E9FB731F-3E5D-4276-8344-C89B30284C33}" srcOrd="0" destOrd="0" parTransId="{E2B43742-E4C1-41BD-AA33-3D6D6CDEF98A}" sibTransId="{5898108C-A6E7-4A77-9D2A-AB91523E193B}"/>
    <dgm:cxn modelId="{587E9EF1-8B18-4800-AF2D-542FD1FAF6CA}" type="presOf" srcId="{02871BF9-4FF2-419D-84DF-24DCC377D4F8}" destId="{11247D13-948C-42D0-A9E0-24E67CFEE77D}" srcOrd="0" destOrd="0" presId="urn:microsoft.com/office/officeart/2005/8/layout/cycle1"/>
    <dgm:cxn modelId="{002F0DBD-CDF8-4DAE-93E0-7730F5945310}" type="presOf" srcId="{66F26A8D-56D8-4364-BE34-19DC8D97FC4B}" destId="{9C761BAF-2C91-4B61-9B58-78F31C3FE1E7}" srcOrd="0" destOrd="0" presId="urn:microsoft.com/office/officeart/2005/8/layout/cycle1"/>
    <dgm:cxn modelId="{0632988E-6181-4D7B-938D-57B6B92F0B83}" type="presOf" srcId="{3CCEB811-B6CC-4C6E-AA98-5071E5850816}" destId="{44C62345-7192-41E5-8245-996D0B072209}" srcOrd="0" destOrd="0" presId="urn:microsoft.com/office/officeart/2005/8/layout/cycle1"/>
    <dgm:cxn modelId="{F62D2586-64EC-40A1-A27F-42A11D61B837}" type="presOf" srcId="{8E093FF7-311D-4200-8E0E-F172AAE8DE36}" destId="{ED9D7E61-0371-4F74-B5D7-7C48B23E5BEC}" srcOrd="0" destOrd="0" presId="urn:microsoft.com/office/officeart/2005/8/layout/cycle1"/>
    <dgm:cxn modelId="{04FA515E-9DA2-4222-B12D-34F6440AEA1C}" srcId="{0B35C8AF-D272-40D7-B713-F68BF70477D4}" destId="{32E5405D-C080-494D-A9BE-EA6C20665477}" srcOrd="9" destOrd="0" parTransId="{27EC55F7-0A70-45E9-B625-F7CE9CC6FF50}" sibTransId="{74CE1571-7244-457A-A434-AB6A2E85D1F3}"/>
    <dgm:cxn modelId="{39C7AACF-0625-43E6-9A33-3D20A7F5EDE4}" srcId="{0B35C8AF-D272-40D7-B713-F68BF70477D4}" destId="{8E093FF7-311D-4200-8E0E-F172AAE8DE36}" srcOrd="6" destOrd="0" parTransId="{E7BC9A14-077B-4A28-9A5F-D023C46BF489}" sibTransId="{3E3DDEB8-249F-4DC9-9350-C4AD552106F4}"/>
    <dgm:cxn modelId="{5DF5D2E0-7AA1-4BC0-AA30-B6CE15E7341C}" srcId="{0B35C8AF-D272-40D7-B713-F68BF70477D4}" destId="{2271BA89-DF84-4DCC-9D8A-360DE8EF0A34}" srcOrd="3" destOrd="0" parTransId="{C785A16D-559F-4C36-8318-98EC6DCF1734}" sibTransId="{385D3939-1866-4BA0-B84E-D17D8FF4D244}"/>
    <dgm:cxn modelId="{899BB14E-5814-47A9-86C4-67F12AF11FBC}" type="presOf" srcId="{0A0797C6-01C6-43EB-81DD-F42FC9CC691D}" destId="{7C9283C2-C537-4494-8576-5C5726721C0B}" srcOrd="0" destOrd="0" presId="urn:microsoft.com/office/officeart/2005/8/layout/cycle1"/>
    <dgm:cxn modelId="{2FDC04E0-922E-4585-A1A1-2D3F55F4FABD}" type="presOf" srcId="{B8445F0A-CBEF-4224-B91B-BDCA37BC86D9}" destId="{AF6683BD-8CDF-45AC-8441-A428CBBAEBC3}" srcOrd="0" destOrd="0" presId="urn:microsoft.com/office/officeart/2005/8/layout/cycle1"/>
    <dgm:cxn modelId="{B639CFE2-057D-4809-B600-57CB8CA46F23}" type="presOf" srcId="{C5822D37-A369-46E0-AE18-4E1EE219B594}" destId="{0083A30B-4910-4F49-A3A8-D9119C35F55E}" srcOrd="0" destOrd="0" presId="urn:microsoft.com/office/officeart/2005/8/layout/cycle1"/>
    <dgm:cxn modelId="{13687F4F-2C5A-4DBF-A621-AD209101B5A6}" srcId="{0B35C8AF-D272-40D7-B713-F68BF70477D4}" destId="{05BF1A96-C98E-4EEC-A43F-F6D1A0A6C200}" srcOrd="7" destOrd="0" parTransId="{60B303F6-39CC-4655-BE26-1E0A044670C0}" sibTransId="{3CCEB811-B6CC-4C6E-AA98-5071E5850816}"/>
    <dgm:cxn modelId="{FBAFEEF3-6A5E-47D1-A13C-E5C2168E10F3}" type="presOf" srcId="{3893D5C0-70AB-449A-8554-501DD9C86A5D}" destId="{9AAC9C5F-A26F-4E7B-9D74-105EEB1AC5FA}" srcOrd="0" destOrd="0" presId="urn:microsoft.com/office/officeart/2005/8/layout/cycle1"/>
    <dgm:cxn modelId="{96EC3C71-98E1-4D2C-BB32-B4B68DC39FB9}" type="presOf" srcId="{32E5405D-C080-494D-A9BE-EA6C20665477}" destId="{27DAEEB6-6E7A-41FE-A22F-2D06019B1660}" srcOrd="0" destOrd="0" presId="urn:microsoft.com/office/officeart/2005/8/layout/cycle1"/>
    <dgm:cxn modelId="{62D97375-A1DC-4EBC-B1BD-9DDAF5C2FA66}" srcId="{0B35C8AF-D272-40D7-B713-F68BF70477D4}" destId="{0A0797C6-01C6-43EB-81DD-F42FC9CC691D}" srcOrd="11" destOrd="0" parTransId="{FB30CFC7-2A68-4378-B4F3-E586026327FD}" sibTransId="{3F20203A-C2B2-46DD-BCF3-3776FE2643C6}"/>
    <dgm:cxn modelId="{5D006798-9074-4A2D-A3C8-F5C90C850D1F}" type="presParOf" srcId="{6CAE4B18-2131-4897-A74F-15B66200E620}" destId="{D6B0E4E7-B7A7-4125-9D2B-E11904BD6C48}" srcOrd="0" destOrd="0" presId="urn:microsoft.com/office/officeart/2005/8/layout/cycle1"/>
    <dgm:cxn modelId="{E9975E45-6A0A-4655-B01B-7047F9B3EE75}" type="presParOf" srcId="{6CAE4B18-2131-4897-A74F-15B66200E620}" destId="{A1D01F9D-9429-42FE-87D7-A066FB58190D}" srcOrd="1" destOrd="0" presId="urn:microsoft.com/office/officeart/2005/8/layout/cycle1"/>
    <dgm:cxn modelId="{394AE4BA-BACA-4C8E-B973-CE19FC987620}" type="presParOf" srcId="{6CAE4B18-2131-4897-A74F-15B66200E620}" destId="{7412B384-6C56-491C-8C0D-8E59F0CCD5DE}" srcOrd="2" destOrd="0" presId="urn:microsoft.com/office/officeart/2005/8/layout/cycle1"/>
    <dgm:cxn modelId="{E4772467-CBE5-4BAB-BFD4-7D6BFBA6F94F}" type="presParOf" srcId="{6CAE4B18-2131-4897-A74F-15B66200E620}" destId="{017643C7-0949-45D7-B59A-A54A784AF5F8}" srcOrd="3" destOrd="0" presId="urn:microsoft.com/office/officeart/2005/8/layout/cycle1"/>
    <dgm:cxn modelId="{4F3DA3C8-E6D8-42E2-BB22-7DA7CD277787}" type="presParOf" srcId="{6CAE4B18-2131-4897-A74F-15B66200E620}" destId="{0083A30B-4910-4F49-A3A8-D9119C35F55E}" srcOrd="4" destOrd="0" presId="urn:microsoft.com/office/officeart/2005/8/layout/cycle1"/>
    <dgm:cxn modelId="{EB17B5BE-50EC-4BB8-947F-52011F32868F}" type="presParOf" srcId="{6CAE4B18-2131-4897-A74F-15B66200E620}" destId="{AF6683BD-8CDF-45AC-8441-A428CBBAEBC3}" srcOrd="5" destOrd="0" presId="urn:microsoft.com/office/officeart/2005/8/layout/cycle1"/>
    <dgm:cxn modelId="{4A6C895D-BD4C-4432-BA93-FB2BE8C90B80}" type="presParOf" srcId="{6CAE4B18-2131-4897-A74F-15B66200E620}" destId="{C0FCD4C4-FB06-4CAF-A7AF-C3205DC8A926}" srcOrd="6" destOrd="0" presId="urn:microsoft.com/office/officeart/2005/8/layout/cycle1"/>
    <dgm:cxn modelId="{B905739F-E87F-4A6E-9C72-E7ADC38908D2}" type="presParOf" srcId="{6CAE4B18-2131-4897-A74F-15B66200E620}" destId="{D79EB347-28C8-4361-BC59-D6DFF1F82A1B}" srcOrd="7" destOrd="0" presId="urn:microsoft.com/office/officeart/2005/8/layout/cycle1"/>
    <dgm:cxn modelId="{BB0A0E18-8CB2-47CA-BA17-EEB28F2D0C2C}" type="presParOf" srcId="{6CAE4B18-2131-4897-A74F-15B66200E620}" destId="{2C427781-177C-4629-B077-1AB5D036BBC7}" srcOrd="8" destOrd="0" presId="urn:microsoft.com/office/officeart/2005/8/layout/cycle1"/>
    <dgm:cxn modelId="{E6CA123F-C123-4369-9650-CE304F66E032}" type="presParOf" srcId="{6CAE4B18-2131-4897-A74F-15B66200E620}" destId="{BE83CE0A-671C-41B6-BB26-B52F1E120C73}" srcOrd="9" destOrd="0" presId="urn:microsoft.com/office/officeart/2005/8/layout/cycle1"/>
    <dgm:cxn modelId="{EC710220-DC06-45A2-8B6E-94F981C1835A}" type="presParOf" srcId="{6CAE4B18-2131-4897-A74F-15B66200E620}" destId="{089BAA6F-4C96-45BD-BD72-BD4AADC0BC65}" srcOrd="10" destOrd="0" presId="urn:microsoft.com/office/officeart/2005/8/layout/cycle1"/>
    <dgm:cxn modelId="{052AF381-25D4-4D5F-AB6C-2CC26A2086FA}" type="presParOf" srcId="{6CAE4B18-2131-4897-A74F-15B66200E620}" destId="{B2320B5F-5B6F-4334-AA4B-3C36E7D1E63B}" srcOrd="11" destOrd="0" presId="urn:microsoft.com/office/officeart/2005/8/layout/cycle1"/>
    <dgm:cxn modelId="{F709AFBB-41C2-438C-881D-CA60436B347B}" type="presParOf" srcId="{6CAE4B18-2131-4897-A74F-15B66200E620}" destId="{F2767849-5289-433A-AE17-765CBEC03BF1}" srcOrd="12" destOrd="0" presId="urn:microsoft.com/office/officeart/2005/8/layout/cycle1"/>
    <dgm:cxn modelId="{7C56B09F-46CD-4B5B-9E9A-C4179EE727A2}" type="presParOf" srcId="{6CAE4B18-2131-4897-A74F-15B66200E620}" destId="{9AAC9C5F-A26F-4E7B-9D74-105EEB1AC5FA}" srcOrd="13" destOrd="0" presId="urn:microsoft.com/office/officeart/2005/8/layout/cycle1"/>
    <dgm:cxn modelId="{D9FA6797-B171-48CB-9755-7DE14FC7D81F}" type="presParOf" srcId="{6CAE4B18-2131-4897-A74F-15B66200E620}" destId="{11247D13-948C-42D0-A9E0-24E67CFEE77D}" srcOrd="14" destOrd="0" presId="urn:microsoft.com/office/officeart/2005/8/layout/cycle1"/>
    <dgm:cxn modelId="{FFF3283D-6CF7-43A4-B7BF-B4E8840C5D4F}" type="presParOf" srcId="{6CAE4B18-2131-4897-A74F-15B66200E620}" destId="{70A34575-EE7D-4F8C-A958-B2345AD642A7}" srcOrd="15" destOrd="0" presId="urn:microsoft.com/office/officeart/2005/8/layout/cycle1"/>
    <dgm:cxn modelId="{CFA886F8-D91D-44ED-9033-C5A75F7043C7}" type="presParOf" srcId="{6CAE4B18-2131-4897-A74F-15B66200E620}" destId="{8F8C5C20-62C2-4E32-AAA9-C2B0509E4F94}" srcOrd="16" destOrd="0" presId="urn:microsoft.com/office/officeart/2005/8/layout/cycle1"/>
    <dgm:cxn modelId="{D49CEC31-7000-4A25-BEC8-3B71984393B5}" type="presParOf" srcId="{6CAE4B18-2131-4897-A74F-15B66200E620}" destId="{80DF66DB-9836-49AD-8276-893E7E338836}" srcOrd="17" destOrd="0" presId="urn:microsoft.com/office/officeart/2005/8/layout/cycle1"/>
    <dgm:cxn modelId="{26C20436-A85D-4B17-BE5A-0887BB331FD6}" type="presParOf" srcId="{6CAE4B18-2131-4897-A74F-15B66200E620}" destId="{6D900774-E700-46BA-AA95-43607CD29CAE}" srcOrd="18" destOrd="0" presId="urn:microsoft.com/office/officeart/2005/8/layout/cycle1"/>
    <dgm:cxn modelId="{A22EA3F3-6069-45F8-9094-5CE28127920D}" type="presParOf" srcId="{6CAE4B18-2131-4897-A74F-15B66200E620}" destId="{ED9D7E61-0371-4F74-B5D7-7C48B23E5BEC}" srcOrd="19" destOrd="0" presId="urn:microsoft.com/office/officeart/2005/8/layout/cycle1"/>
    <dgm:cxn modelId="{8A53AE7B-A434-495D-A54B-303F4119C316}" type="presParOf" srcId="{6CAE4B18-2131-4897-A74F-15B66200E620}" destId="{76DBCAE9-2F4E-44B8-9D9C-8DA889758061}" srcOrd="20" destOrd="0" presId="urn:microsoft.com/office/officeart/2005/8/layout/cycle1"/>
    <dgm:cxn modelId="{4B42AF78-581A-4BAE-B693-D9C7C0870659}" type="presParOf" srcId="{6CAE4B18-2131-4897-A74F-15B66200E620}" destId="{FCF8FBE7-E8C1-471F-92A7-13CD6B8CDF10}" srcOrd="21" destOrd="0" presId="urn:microsoft.com/office/officeart/2005/8/layout/cycle1"/>
    <dgm:cxn modelId="{E8A04914-D4AB-470D-8330-47B3F7262283}" type="presParOf" srcId="{6CAE4B18-2131-4897-A74F-15B66200E620}" destId="{6F819306-2AA9-45E8-BC98-3E355E2246C8}" srcOrd="22" destOrd="0" presId="urn:microsoft.com/office/officeart/2005/8/layout/cycle1"/>
    <dgm:cxn modelId="{971A074B-34A2-454F-98C2-8203322C8221}" type="presParOf" srcId="{6CAE4B18-2131-4897-A74F-15B66200E620}" destId="{44C62345-7192-41E5-8245-996D0B072209}" srcOrd="23" destOrd="0" presId="urn:microsoft.com/office/officeart/2005/8/layout/cycle1"/>
    <dgm:cxn modelId="{6CD42647-72AC-49FE-854D-02A574B0F113}" type="presParOf" srcId="{6CAE4B18-2131-4897-A74F-15B66200E620}" destId="{0558369E-815F-4CFD-8C56-F1D2D9D6CCCA}" srcOrd="24" destOrd="0" presId="urn:microsoft.com/office/officeart/2005/8/layout/cycle1"/>
    <dgm:cxn modelId="{723D44F4-57E3-4324-8732-8CD089B2F62D}" type="presParOf" srcId="{6CAE4B18-2131-4897-A74F-15B66200E620}" destId="{6009B902-C94A-4663-96CF-694C92B6B2B5}" srcOrd="25" destOrd="0" presId="urn:microsoft.com/office/officeart/2005/8/layout/cycle1"/>
    <dgm:cxn modelId="{75D0B707-96A7-435C-B6AD-394FF98AF0D0}" type="presParOf" srcId="{6CAE4B18-2131-4897-A74F-15B66200E620}" destId="{9C761BAF-2C91-4B61-9B58-78F31C3FE1E7}" srcOrd="26" destOrd="0" presId="urn:microsoft.com/office/officeart/2005/8/layout/cycle1"/>
    <dgm:cxn modelId="{93C439C0-003B-45F1-B0D1-A92E3D6508D0}" type="presParOf" srcId="{6CAE4B18-2131-4897-A74F-15B66200E620}" destId="{96D86B1D-57D1-4F11-A716-5564F7673C28}" srcOrd="27" destOrd="0" presId="urn:microsoft.com/office/officeart/2005/8/layout/cycle1"/>
    <dgm:cxn modelId="{B77614B8-28CE-4173-BAEA-9D05220041A7}" type="presParOf" srcId="{6CAE4B18-2131-4897-A74F-15B66200E620}" destId="{27DAEEB6-6E7A-41FE-A22F-2D06019B1660}" srcOrd="28" destOrd="0" presId="urn:microsoft.com/office/officeart/2005/8/layout/cycle1"/>
    <dgm:cxn modelId="{DA66EE16-45B4-4878-8EC6-53D011B778A8}" type="presParOf" srcId="{6CAE4B18-2131-4897-A74F-15B66200E620}" destId="{B653AC1D-0093-4386-9405-5F4BEFBA1B61}" srcOrd="29" destOrd="0" presId="urn:microsoft.com/office/officeart/2005/8/layout/cycle1"/>
    <dgm:cxn modelId="{BE213568-06E2-4D46-AF29-7C052BE410DD}" type="presParOf" srcId="{6CAE4B18-2131-4897-A74F-15B66200E620}" destId="{D9B946F5-32A8-4BCC-81CF-89384AF2A547}" srcOrd="30" destOrd="0" presId="urn:microsoft.com/office/officeart/2005/8/layout/cycle1"/>
    <dgm:cxn modelId="{7DCF0E7C-9A89-4C2D-A9CF-7D3E55AAD5DD}" type="presParOf" srcId="{6CAE4B18-2131-4897-A74F-15B66200E620}" destId="{6116A0ED-1408-4729-8B46-FC84E4820845}" srcOrd="31" destOrd="0" presId="urn:microsoft.com/office/officeart/2005/8/layout/cycle1"/>
    <dgm:cxn modelId="{5095EAB3-108D-4A4A-BC13-69265DC402B5}" type="presParOf" srcId="{6CAE4B18-2131-4897-A74F-15B66200E620}" destId="{2E2776A0-E684-420A-9D39-8191E4C57852}" srcOrd="32" destOrd="0" presId="urn:microsoft.com/office/officeart/2005/8/layout/cycle1"/>
    <dgm:cxn modelId="{5483B04C-DE8D-4E2B-9502-2778F6A75B8D}" type="presParOf" srcId="{6CAE4B18-2131-4897-A74F-15B66200E620}" destId="{99E91E37-5CF0-45B3-B19C-C344239E8456}" srcOrd="33" destOrd="0" presId="urn:microsoft.com/office/officeart/2005/8/layout/cycle1"/>
    <dgm:cxn modelId="{05204E4C-44F0-477A-95AC-BE24D9ADA210}" type="presParOf" srcId="{6CAE4B18-2131-4897-A74F-15B66200E620}" destId="{7C9283C2-C537-4494-8576-5C5726721C0B}" srcOrd="34" destOrd="0" presId="urn:microsoft.com/office/officeart/2005/8/layout/cycle1"/>
    <dgm:cxn modelId="{5B0173D6-5B82-4B03-BC3D-01F08295A53F}" type="presParOf" srcId="{6CAE4B18-2131-4897-A74F-15B66200E620}" destId="{5BAF409E-14D4-498E-812D-8E4AFD18CD2E}" srcOrd="3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67009-BC37-429E-BBFB-5F9E0A03C90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6F6E86E-DDDD-4C3B-8F52-BE9978A671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新細明體" pitchFamily="18" charset="-120"/>
            </a:rPr>
            <a:t>離相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新細明體" pitchFamily="18" charset="-120"/>
          </a:endParaRPr>
        </a:p>
      </dgm:t>
    </dgm:pt>
    <dgm:pt modelId="{C9E431AB-C28F-4801-85D0-FF66DA386B68}" type="parTrans" cxnId="{CA2B304A-51CF-441A-B451-879173AF6FC0}">
      <dgm:prSet/>
      <dgm:spPr/>
    </dgm:pt>
    <dgm:pt modelId="{DF9F699F-B303-42E2-AF70-03AC42157EAC}" type="sibTrans" cxnId="{CA2B304A-51CF-441A-B451-879173AF6FC0}">
      <dgm:prSet/>
      <dgm:spPr/>
    </dgm:pt>
    <dgm:pt modelId="{17435C86-144E-4CB2-89DB-652CFCFAE2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新細明體" pitchFamily="18" charset="-120"/>
            </a:rPr>
            <a:t>入相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新細明體" pitchFamily="18" charset="-120"/>
          </a:endParaRPr>
        </a:p>
      </dgm:t>
    </dgm:pt>
    <dgm:pt modelId="{52FC3372-3E35-4A54-9186-7C237CE208AF}" type="parTrans" cxnId="{696E990D-95E4-443B-819E-BE516E5E7BC1}">
      <dgm:prSet/>
      <dgm:spPr/>
    </dgm:pt>
    <dgm:pt modelId="{31972242-80E1-480A-9B6B-CE44069CF3AC}" type="sibTrans" cxnId="{696E990D-95E4-443B-819E-BE516E5E7BC1}">
      <dgm:prSet/>
      <dgm:spPr/>
    </dgm:pt>
    <dgm:pt modelId="{A5D7A39C-700F-424E-A2C5-710B926CA1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新細明體" pitchFamily="18" charset="-120"/>
            </a:rPr>
            <a:t>用相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ea typeface="新細明體" pitchFamily="18" charset="-120"/>
          </a:endParaRPr>
        </a:p>
      </dgm:t>
    </dgm:pt>
    <dgm:pt modelId="{DF847E79-A0B7-44AE-9BF2-881D30421935}" type="parTrans" cxnId="{1721DC96-F247-40EA-83D4-1CEB8022C35D}">
      <dgm:prSet/>
      <dgm:spPr/>
    </dgm:pt>
    <dgm:pt modelId="{EB5498FB-5059-4923-88E2-C9F1DA006CFC}" type="sibTrans" cxnId="{1721DC96-F247-40EA-83D4-1CEB8022C35D}">
      <dgm:prSet/>
      <dgm:spPr/>
    </dgm:pt>
    <dgm:pt modelId="{BF6E5BA0-2507-4283-B7E6-76EF1BB39CD7}" type="pres">
      <dgm:prSet presAssocID="{83267009-BC37-429E-BBFB-5F9E0A03C907}" presName="cycle" presStyleCnt="0">
        <dgm:presLayoutVars>
          <dgm:dir/>
          <dgm:resizeHandles val="exact"/>
        </dgm:presLayoutVars>
      </dgm:prSet>
      <dgm:spPr/>
    </dgm:pt>
    <dgm:pt modelId="{DD3F0149-E4D3-40A1-B345-B7A70A7C5C12}" type="pres">
      <dgm:prSet presAssocID="{B6F6E86E-DDDD-4C3B-8F52-BE9978A6718F}" presName="dummy" presStyleCnt="0"/>
      <dgm:spPr/>
    </dgm:pt>
    <dgm:pt modelId="{19066D53-39CB-4862-8FE6-5685570107E4}" type="pres">
      <dgm:prSet presAssocID="{B6F6E86E-DDDD-4C3B-8F52-BE9978A6718F}" presName="node" presStyleLbl="revTx" presStyleIdx="0" presStyleCnt="3">
        <dgm:presLayoutVars>
          <dgm:bulletEnabled val="1"/>
        </dgm:presLayoutVars>
      </dgm:prSet>
      <dgm:spPr/>
    </dgm:pt>
    <dgm:pt modelId="{87B708EB-4C83-4925-86F5-3C1A9E899E3C}" type="pres">
      <dgm:prSet presAssocID="{DF9F699F-B303-42E2-AF70-03AC42157EAC}" presName="sibTrans" presStyleLbl="node1" presStyleIdx="0" presStyleCnt="3"/>
      <dgm:spPr/>
    </dgm:pt>
    <dgm:pt modelId="{1269CA12-CC15-40DA-93FC-8452B2F8445D}" type="pres">
      <dgm:prSet presAssocID="{17435C86-144E-4CB2-89DB-652CFCFAE2FF}" presName="dummy" presStyleCnt="0"/>
      <dgm:spPr/>
    </dgm:pt>
    <dgm:pt modelId="{EE9E68D3-1733-4B9E-8D33-E7E38B5A9B3C}" type="pres">
      <dgm:prSet presAssocID="{17435C86-144E-4CB2-89DB-652CFCFAE2FF}" presName="node" presStyleLbl="revTx" presStyleIdx="1" presStyleCnt="3">
        <dgm:presLayoutVars>
          <dgm:bulletEnabled val="1"/>
        </dgm:presLayoutVars>
      </dgm:prSet>
      <dgm:spPr/>
    </dgm:pt>
    <dgm:pt modelId="{0454F978-C846-4DB3-B53F-FB996066D9E5}" type="pres">
      <dgm:prSet presAssocID="{31972242-80E1-480A-9B6B-CE44069CF3AC}" presName="sibTrans" presStyleLbl="node1" presStyleIdx="1" presStyleCnt="3"/>
      <dgm:spPr/>
    </dgm:pt>
    <dgm:pt modelId="{04B994EC-3396-446F-9D83-4C4C7353063F}" type="pres">
      <dgm:prSet presAssocID="{A5D7A39C-700F-424E-A2C5-710B926CA130}" presName="dummy" presStyleCnt="0"/>
      <dgm:spPr/>
    </dgm:pt>
    <dgm:pt modelId="{FB206D40-8674-4CF3-8D00-A95176E09C6F}" type="pres">
      <dgm:prSet presAssocID="{A5D7A39C-700F-424E-A2C5-710B926CA130}" presName="node" presStyleLbl="revTx" presStyleIdx="2" presStyleCnt="3">
        <dgm:presLayoutVars>
          <dgm:bulletEnabled val="1"/>
        </dgm:presLayoutVars>
      </dgm:prSet>
      <dgm:spPr/>
    </dgm:pt>
    <dgm:pt modelId="{364089D6-897A-43B0-B94F-5A72392929FD}" type="pres">
      <dgm:prSet presAssocID="{EB5498FB-5059-4923-88E2-C9F1DA006CFC}" presName="sibTrans" presStyleLbl="node1" presStyleIdx="2" presStyleCnt="3"/>
      <dgm:spPr/>
    </dgm:pt>
  </dgm:ptLst>
  <dgm:cxnLst>
    <dgm:cxn modelId="{B0B5A317-8949-4EE3-AB23-4C3CF7BEE293}" type="presOf" srcId="{83267009-BC37-429E-BBFB-5F9E0A03C907}" destId="{BF6E5BA0-2507-4283-B7E6-76EF1BB39CD7}" srcOrd="0" destOrd="0" presId="urn:microsoft.com/office/officeart/2005/8/layout/cycle1"/>
    <dgm:cxn modelId="{502D15E2-0737-409C-AB80-24144142DAF9}" type="presOf" srcId="{31972242-80E1-480A-9B6B-CE44069CF3AC}" destId="{0454F978-C846-4DB3-B53F-FB996066D9E5}" srcOrd="0" destOrd="0" presId="urn:microsoft.com/office/officeart/2005/8/layout/cycle1"/>
    <dgm:cxn modelId="{696E990D-95E4-443B-819E-BE516E5E7BC1}" srcId="{83267009-BC37-429E-BBFB-5F9E0A03C907}" destId="{17435C86-144E-4CB2-89DB-652CFCFAE2FF}" srcOrd="1" destOrd="0" parTransId="{52FC3372-3E35-4A54-9186-7C237CE208AF}" sibTransId="{31972242-80E1-480A-9B6B-CE44069CF3AC}"/>
    <dgm:cxn modelId="{5D18AD2A-95CE-4D7B-9FE6-D7417A5251AD}" type="presOf" srcId="{DF9F699F-B303-42E2-AF70-03AC42157EAC}" destId="{87B708EB-4C83-4925-86F5-3C1A9E899E3C}" srcOrd="0" destOrd="0" presId="urn:microsoft.com/office/officeart/2005/8/layout/cycle1"/>
    <dgm:cxn modelId="{1721DC96-F247-40EA-83D4-1CEB8022C35D}" srcId="{83267009-BC37-429E-BBFB-5F9E0A03C907}" destId="{A5D7A39C-700F-424E-A2C5-710B926CA130}" srcOrd="2" destOrd="0" parTransId="{DF847E79-A0B7-44AE-9BF2-881D30421935}" sibTransId="{EB5498FB-5059-4923-88E2-C9F1DA006CFC}"/>
    <dgm:cxn modelId="{23BEBE47-3859-451B-A4B9-BFFB9B3CB1A2}" type="presOf" srcId="{EB5498FB-5059-4923-88E2-C9F1DA006CFC}" destId="{364089D6-897A-43B0-B94F-5A72392929FD}" srcOrd="0" destOrd="0" presId="urn:microsoft.com/office/officeart/2005/8/layout/cycle1"/>
    <dgm:cxn modelId="{CA2B304A-51CF-441A-B451-879173AF6FC0}" srcId="{83267009-BC37-429E-BBFB-5F9E0A03C907}" destId="{B6F6E86E-DDDD-4C3B-8F52-BE9978A6718F}" srcOrd="0" destOrd="0" parTransId="{C9E431AB-C28F-4801-85D0-FF66DA386B68}" sibTransId="{DF9F699F-B303-42E2-AF70-03AC42157EAC}"/>
    <dgm:cxn modelId="{3A9CCACF-2567-4161-A47F-3C7D0DF3559C}" type="presOf" srcId="{17435C86-144E-4CB2-89DB-652CFCFAE2FF}" destId="{EE9E68D3-1733-4B9E-8D33-E7E38B5A9B3C}" srcOrd="0" destOrd="0" presId="urn:microsoft.com/office/officeart/2005/8/layout/cycle1"/>
    <dgm:cxn modelId="{B4B51049-BF21-43D4-A1C3-7EF76FF546B7}" type="presOf" srcId="{B6F6E86E-DDDD-4C3B-8F52-BE9978A6718F}" destId="{19066D53-39CB-4862-8FE6-5685570107E4}" srcOrd="0" destOrd="0" presId="urn:microsoft.com/office/officeart/2005/8/layout/cycle1"/>
    <dgm:cxn modelId="{5019623D-576C-4CA0-AA5F-0CF0A66D3FC4}" type="presOf" srcId="{A5D7A39C-700F-424E-A2C5-710B926CA130}" destId="{FB206D40-8674-4CF3-8D00-A95176E09C6F}" srcOrd="0" destOrd="0" presId="urn:microsoft.com/office/officeart/2005/8/layout/cycle1"/>
    <dgm:cxn modelId="{4D9C2345-7ADB-4019-9757-B40A5B844A14}" type="presParOf" srcId="{BF6E5BA0-2507-4283-B7E6-76EF1BB39CD7}" destId="{DD3F0149-E4D3-40A1-B345-B7A70A7C5C12}" srcOrd="0" destOrd="0" presId="urn:microsoft.com/office/officeart/2005/8/layout/cycle1"/>
    <dgm:cxn modelId="{1BA8748C-7E7A-466E-87B2-DEF5E8CE4B0E}" type="presParOf" srcId="{BF6E5BA0-2507-4283-B7E6-76EF1BB39CD7}" destId="{19066D53-39CB-4862-8FE6-5685570107E4}" srcOrd="1" destOrd="0" presId="urn:microsoft.com/office/officeart/2005/8/layout/cycle1"/>
    <dgm:cxn modelId="{799E0DC6-904B-4F2A-8A10-77A9D121FF0B}" type="presParOf" srcId="{BF6E5BA0-2507-4283-B7E6-76EF1BB39CD7}" destId="{87B708EB-4C83-4925-86F5-3C1A9E899E3C}" srcOrd="2" destOrd="0" presId="urn:microsoft.com/office/officeart/2005/8/layout/cycle1"/>
    <dgm:cxn modelId="{CD286669-92A5-403C-B82F-4CCB0034DB21}" type="presParOf" srcId="{BF6E5BA0-2507-4283-B7E6-76EF1BB39CD7}" destId="{1269CA12-CC15-40DA-93FC-8452B2F8445D}" srcOrd="3" destOrd="0" presId="urn:microsoft.com/office/officeart/2005/8/layout/cycle1"/>
    <dgm:cxn modelId="{FFFC890D-AEB2-46F1-B6F3-66BEE7F9419E}" type="presParOf" srcId="{BF6E5BA0-2507-4283-B7E6-76EF1BB39CD7}" destId="{EE9E68D3-1733-4B9E-8D33-E7E38B5A9B3C}" srcOrd="4" destOrd="0" presId="urn:microsoft.com/office/officeart/2005/8/layout/cycle1"/>
    <dgm:cxn modelId="{2E1CA812-DD12-4DF0-B652-6B5B0BB15453}" type="presParOf" srcId="{BF6E5BA0-2507-4283-B7E6-76EF1BB39CD7}" destId="{0454F978-C846-4DB3-B53F-FB996066D9E5}" srcOrd="5" destOrd="0" presId="urn:microsoft.com/office/officeart/2005/8/layout/cycle1"/>
    <dgm:cxn modelId="{1FC64428-2E58-4878-A3DA-DE0A463E6E6B}" type="presParOf" srcId="{BF6E5BA0-2507-4283-B7E6-76EF1BB39CD7}" destId="{04B994EC-3396-446F-9D83-4C4C7353063F}" srcOrd="6" destOrd="0" presId="urn:microsoft.com/office/officeart/2005/8/layout/cycle1"/>
    <dgm:cxn modelId="{2AFAD0C4-B02A-406D-9447-85F45F01695A}" type="presParOf" srcId="{BF6E5BA0-2507-4283-B7E6-76EF1BB39CD7}" destId="{FB206D40-8674-4CF3-8D00-A95176E09C6F}" srcOrd="7" destOrd="0" presId="urn:microsoft.com/office/officeart/2005/8/layout/cycle1"/>
    <dgm:cxn modelId="{A8EE07A7-498C-4783-AC82-07F3E76F40F6}" type="presParOf" srcId="{BF6E5BA0-2507-4283-B7E6-76EF1BB39CD7}" destId="{364089D6-897A-43B0-B94F-5A72392929F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BA847B-16DC-4368-8D46-1053D21DF9A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7343CD9-20A9-4112-BA4A-F9FECCC058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新細明體" pitchFamily="18" charset="-120"/>
            </a:rPr>
            <a:t>六度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  <a:ea typeface="新細明體" pitchFamily="18" charset="-120"/>
          </a:endParaRPr>
        </a:p>
      </dgm:t>
    </dgm:pt>
    <dgm:pt modelId="{159098A2-1960-4798-91C9-87E225EA458D}" type="parTrans" cxnId="{FD489986-E521-4915-B607-B6169097A66C}">
      <dgm:prSet/>
      <dgm:spPr/>
    </dgm:pt>
    <dgm:pt modelId="{F1D0469E-6C45-4CAD-B348-D762A133DE17}" type="sibTrans" cxnId="{FD489986-E521-4915-B607-B6169097A66C}">
      <dgm:prSet/>
      <dgm:spPr/>
    </dgm:pt>
    <dgm:pt modelId="{C931D1BE-9EE6-4643-BE2D-84B442789C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新細明體" pitchFamily="18" charset="-120"/>
            </a:rPr>
            <a:t>布施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993300"/>
            </a:solidFill>
            <a:effectLst/>
            <a:latin typeface="Arial" charset="0"/>
            <a:ea typeface="新細明體" pitchFamily="18" charset="-120"/>
          </a:endParaRPr>
        </a:p>
      </dgm:t>
    </dgm:pt>
    <dgm:pt modelId="{F8B6FC70-6CF9-4107-9133-9AD6B7ABA27F}" type="parTrans" cxnId="{43F0B00D-977D-4DDB-BC10-563B1551D680}">
      <dgm:prSet/>
      <dgm:spPr/>
      <dgm:t>
        <a:bodyPr/>
        <a:lstStyle/>
        <a:p>
          <a:endParaRPr lang="en-US"/>
        </a:p>
      </dgm:t>
    </dgm:pt>
    <dgm:pt modelId="{A40D5433-5C27-4C0A-816E-5349557174D1}" type="sibTrans" cxnId="{43F0B00D-977D-4DDB-BC10-563B1551D680}">
      <dgm:prSet/>
      <dgm:spPr/>
    </dgm:pt>
    <dgm:pt modelId="{CCF29CDA-7F14-4AC6-9290-44C392056A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新細明體" pitchFamily="18" charset="-120"/>
            </a:rPr>
            <a:t>持戒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993300"/>
            </a:solidFill>
            <a:effectLst/>
            <a:latin typeface="Arial" charset="0"/>
            <a:ea typeface="新細明體" pitchFamily="18" charset="-120"/>
          </a:endParaRPr>
        </a:p>
      </dgm:t>
    </dgm:pt>
    <dgm:pt modelId="{49D53485-D556-4265-BDD0-25E5C636C1CC}" type="parTrans" cxnId="{3D3D08A8-84D0-4E39-878E-CA1C918736A6}">
      <dgm:prSet/>
      <dgm:spPr/>
      <dgm:t>
        <a:bodyPr/>
        <a:lstStyle/>
        <a:p>
          <a:endParaRPr lang="en-US"/>
        </a:p>
      </dgm:t>
    </dgm:pt>
    <dgm:pt modelId="{3637BB5A-7CFF-4B93-AE73-12546FD33C21}" type="sibTrans" cxnId="{3D3D08A8-84D0-4E39-878E-CA1C918736A6}">
      <dgm:prSet/>
      <dgm:spPr/>
    </dgm:pt>
    <dgm:pt modelId="{F8D7DB61-EA27-4CFC-BF62-BA1D125474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Char char="n"/>
            <a:tabLst/>
          </a:pPr>
          <a:endParaRPr kumimoji="1" lang="en-US" altLang="zh-TW" b="0" i="0" u="none" strike="noStrike" cap="none" normalizeH="0" baseline="0" smtClean="0">
            <a:ln>
              <a:noFill/>
            </a:ln>
            <a:solidFill>
              <a:srgbClr val="993300"/>
            </a:solidFill>
            <a:effectLst/>
            <a:latin typeface="Arial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新細明體" pitchFamily="18" charset="-120"/>
            </a:rPr>
            <a:t>忍辱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513A4D9-3044-48D7-AB1D-CA5546AF25D7}" type="parTrans" cxnId="{FCC2F59E-0328-4AB1-ABC9-2C60361E3412}">
      <dgm:prSet/>
      <dgm:spPr/>
      <dgm:t>
        <a:bodyPr/>
        <a:lstStyle/>
        <a:p>
          <a:endParaRPr lang="en-US"/>
        </a:p>
      </dgm:t>
    </dgm:pt>
    <dgm:pt modelId="{C6AEE9EC-525F-4868-8C29-EAC903563613}" type="sibTrans" cxnId="{FCC2F59E-0328-4AB1-ABC9-2C60361E3412}">
      <dgm:prSet/>
      <dgm:spPr/>
    </dgm:pt>
    <dgm:pt modelId="{646FEF75-66CB-4337-8147-33B547D7A7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新細明體" pitchFamily="18" charset="-120"/>
            </a:rPr>
            <a:t>精進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993300"/>
            </a:solidFill>
            <a:effectLst/>
            <a:latin typeface="Arial" charset="0"/>
            <a:ea typeface="新細明體" pitchFamily="18" charset="-120"/>
          </a:endParaRPr>
        </a:p>
      </dgm:t>
    </dgm:pt>
    <dgm:pt modelId="{315ABB1A-57CC-4126-9769-AA01F40F24F5}" type="parTrans" cxnId="{00F37CB6-F601-4BBC-BEC0-B40A89738CCA}">
      <dgm:prSet/>
      <dgm:spPr/>
      <dgm:t>
        <a:bodyPr/>
        <a:lstStyle/>
        <a:p>
          <a:endParaRPr lang="en-US"/>
        </a:p>
      </dgm:t>
    </dgm:pt>
    <dgm:pt modelId="{3DEB9566-2294-41BF-86BA-4E8FBDCB3C81}" type="sibTrans" cxnId="{00F37CB6-F601-4BBC-BEC0-B40A89738CCA}">
      <dgm:prSet/>
      <dgm:spPr/>
    </dgm:pt>
    <dgm:pt modelId="{D6FC94DF-00A0-45FE-B7FB-552C560998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Char char="n"/>
            <a:tabLst/>
          </a:pPr>
          <a:endParaRPr kumimoji="1" lang="en-US" altLang="zh-TW" b="0" i="0" u="none" strike="noStrike" cap="none" normalizeH="0" baseline="0" smtClean="0">
            <a:ln>
              <a:noFill/>
            </a:ln>
            <a:solidFill>
              <a:srgbClr val="993300"/>
            </a:solidFill>
            <a:effectLst/>
            <a:latin typeface="Arial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folHlink"/>
            </a:buClr>
            <a:buSzPct val="90000"/>
            <a:buFont typeface="Wingdings" pitchFamily="2" charset="2"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新細明體" pitchFamily="18" charset="-120"/>
            </a:rPr>
            <a:t>禪定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zh-TW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endParaRPr>
        </a:p>
      </dgm:t>
    </dgm:pt>
    <dgm:pt modelId="{4A9F33AB-1810-49A1-AAF4-B1A7F0A435F6}" type="parTrans" cxnId="{E3363DCE-BCC0-46BB-9B10-4A5B70D75468}">
      <dgm:prSet/>
      <dgm:spPr/>
      <dgm:t>
        <a:bodyPr/>
        <a:lstStyle/>
        <a:p>
          <a:endParaRPr lang="en-US"/>
        </a:p>
      </dgm:t>
    </dgm:pt>
    <dgm:pt modelId="{436C08BB-4720-4BC8-B946-A92FAD640C72}" type="sibTrans" cxnId="{E3363DCE-BCC0-46BB-9B10-4A5B70D75468}">
      <dgm:prSet/>
      <dgm:spPr/>
    </dgm:pt>
    <dgm:pt modelId="{3FEBAF47-9BD2-46A0-80C2-78326C2243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993300"/>
              </a:solidFill>
              <a:effectLst/>
              <a:latin typeface="Arial" charset="0"/>
              <a:ea typeface="新細明體" pitchFamily="18" charset="-120"/>
            </a:rPr>
            <a:t>般若</a:t>
          </a:r>
          <a:endParaRPr kumimoji="1" lang="zh-TW" altLang="en-US" b="0" i="0" u="none" strike="noStrike" cap="none" normalizeH="0" baseline="0" smtClean="0">
            <a:ln>
              <a:noFill/>
            </a:ln>
            <a:solidFill>
              <a:srgbClr val="993300"/>
            </a:solidFill>
            <a:effectLst/>
            <a:latin typeface="Arial" charset="0"/>
            <a:ea typeface="新細明體" pitchFamily="18" charset="-120"/>
          </a:endParaRPr>
        </a:p>
      </dgm:t>
    </dgm:pt>
    <dgm:pt modelId="{2CFE57DD-E526-4891-BBAB-AD993358A186}" type="parTrans" cxnId="{CA7B2846-A32F-4BC5-8568-47859E8D88E7}">
      <dgm:prSet/>
      <dgm:spPr/>
      <dgm:t>
        <a:bodyPr/>
        <a:lstStyle/>
        <a:p>
          <a:endParaRPr lang="en-US"/>
        </a:p>
      </dgm:t>
    </dgm:pt>
    <dgm:pt modelId="{B0A190C9-7B01-461E-889C-214ACB573251}" type="sibTrans" cxnId="{CA7B2846-A32F-4BC5-8568-47859E8D88E7}">
      <dgm:prSet/>
      <dgm:spPr/>
    </dgm:pt>
    <dgm:pt modelId="{C5217983-5205-46C2-8FA1-B94E58E27D3D}" type="pres">
      <dgm:prSet presAssocID="{9FBA847B-16DC-4368-8D46-1053D21DF9A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5A839D-3BE2-4A68-B865-2F9163096706}" type="pres">
      <dgm:prSet presAssocID="{47343CD9-20A9-4112-BA4A-F9FECCC05832}" presName="centerShape" presStyleLbl="node0" presStyleIdx="0" presStyleCnt="1"/>
      <dgm:spPr/>
    </dgm:pt>
    <dgm:pt modelId="{6FD0F7E3-F2C6-4123-9721-75A281CBE140}" type="pres">
      <dgm:prSet presAssocID="{F8B6FC70-6CF9-4107-9133-9AD6B7ABA27F}" presName="Name9" presStyleLbl="parChTrans1D2" presStyleIdx="0" presStyleCnt="6"/>
      <dgm:spPr/>
    </dgm:pt>
    <dgm:pt modelId="{904F34BB-C992-4D9D-9C52-472AAF9E2CA7}" type="pres">
      <dgm:prSet presAssocID="{F8B6FC70-6CF9-4107-9133-9AD6B7ABA27F}" presName="connTx" presStyleLbl="parChTrans1D2" presStyleIdx="0" presStyleCnt="6"/>
      <dgm:spPr/>
    </dgm:pt>
    <dgm:pt modelId="{D0C9B159-CB59-467B-910A-54E5CD23AA73}" type="pres">
      <dgm:prSet presAssocID="{C931D1BE-9EE6-4643-BE2D-84B442789CD2}" presName="node" presStyleLbl="node1" presStyleIdx="0" presStyleCnt="6">
        <dgm:presLayoutVars>
          <dgm:bulletEnabled val="1"/>
        </dgm:presLayoutVars>
      </dgm:prSet>
      <dgm:spPr/>
    </dgm:pt>
    <dgm:pt modelId="{36BFEDAB-D6BD-42A8-BB43-13D2BF935CA5}" type="pres">
      <dgm:prSet presAssocID="{49D53485-D556-4265-BDD0-25E5C636C1CC}" presName="Name9" presStyleLbl="parChTrans1D2" presStyleIdx="1" presStyleCnt="6"/>
      <dgm:spPr/>
    </dgm:pt>
    <dgm:pt modelId="{4D4542F4-58DE-4E7F-ABC4-A135FC2381C6}" type="pres">
      <dgm:prSet presAssocID="{49D53485-D556-4265-BDD0-25E5C636C1CC}" presName="connTx" presStyleLbl="parChTrans1D2" presStyleIdx="1" presStyleCnt="6"/>
      <dgm:spPr/>
    </dgm:pt>
    <dgm:pt modelId="{2B416CDF-8285-47F8-ACFC-17E01C814AC1}" type="pres">
      <dgm:prSet presAssocID="{CCF29CDA-7F14-4AC6-9290-44C392056A76}" presName="node" presStyleLbl="node1" presStyleIdx="1" presStyleCnt="6">
        <dgm:presLayoutVars>
          <dgm:bulletEnabled val="1"/>
        </dgm:presLayoutVars>
      </dgm:prSet>
      <dgm:spPr/>
    </dgm:pt>
    <dgm:pt modelId="{99A12ADF-705A-4363-9502-2658B9F88919}" type="pres">
      <dgm:prSet presAssocID="{4513A4D9-3044-48D7-AB1D-CA5546AF25D7}" presName="Name9" presStyleLbl="parChTrans1D2" presStyleIdx="2" presStyleCnt="6"/>
      <dgm:spPr/>
    </dgm:pt>
    <dgm:pt modelId="{6B863368-D1FE-4006-81D0-0A262A85F679}" type="pres">
      <dgm:prSet presAssocID="{4513A4D9-3044-48D7-AB1D-CA5546AF25D7}" presName="connTx" presStyleLbl="parChTrans1D2" presStyleIdx="2" presStyleCnt="6"/>
      <dgm:spPr/>
    </dgm:pt>
    <dgm:pt modelId="{256B1BBC-9D92-4115-8229-A82521A5BFAD}" type="pres">
      <dgm:prSet presAssocID="{F8D7DB61-EA27-4CFC-BF62-BA1D125474D9}" presName="node" presStyleLbl="node1" presStyleIdx="2" presStyleCnt="6">
        <dgm:presLayoutVars>
          <dgm:bulletEnabled val="1"/>
        </dgm:presLayoutVars>
      </dgm:prSet>
      <dgm:spPr/>
    </dgm:pt>
    <dgm:pt modelId="{9DF85EAA-D6AE-4D4F-B34B-C9DC0B6E9DEA}" type="pres">
      <dgm:prSet presAssocID="{315ABB1A-57CC-4126-9769-AA01F40F24F5}" presName="Name9" presStyleLbl="parChTrans1D2" presStyleIdx="3" presStyleCnt="6"/>
      <dgm:spPr/>
    </dgm:pt>
    <dgm:pt modelId="{B758F184-9F87-43BF-8C24-FC75942678C8}" type="pres">
      <dgm:prSet presAssocID="{315ABB1A-57CC-4126-9769-AA01F40F24F5}" presName="connTx" presStyleLbl="parChTrans1D2" presStyleIdx="3" presStyleCnt="6"/>
      <dgm:spPr/>
    </dgm:pt>
    <dgm:pt modelId="{D651A868-DADC-4467-A78C-B284D4E58AF5}" type="pres">
      <dgm:prSet presAssocID="{646FEF75-66CB-4337-8147-33B547D7A7D5}" presName="node" presStyleLbl="node1" presStyleIdx="3" presStyleCnt="6">
        <dgm:presLayoutVars>
          <dgm:bulletEnabled val="1"/>
        </dgm:presLayoutVars>
      </dgm:prSet>
      <dgm:spPr/>
    </dgm:pt>
    <dgm:pt modelId="{BE6F9B44-B197-480C-898A-71332C71F4E3}" type="pres">
      <dgm:prSet presAssocID="{4A9F33AB-1810-49A1-AAF4-B1A7F0A435F6}" presName="Name9" presStyleLbl="parChTrans1D2" presStyleIdx="4" presStyleCnt="6"/>
      <dgm:spPr/>
    </dgm:pt>
    <dgm:pt modelId="{596AF910-FDA6-4B5B-B234-FA4E52219440}" type="pres">
      <dgm:prSet presAssocID="{4A9F33AB-1810-49A1-AAF4-B1A7F0A435F6}" presName="connTx" presStyleLbl="parChTrans1D2" presStyleIdx="4" presStyleCnt="6"/>
      <dgm:spPr/>
    </dgm:pt>
    <dgm:pt modelId="{B6C7DC2A-6A40-4DBD-8692-F541D25F6AAA}" type="pres">
      <dgm:prSet presAssocID="{D6FC94DF-00A0-45FE-B7FB-552C5609989E}" presName="node" presStyleLbl="node1" presStyleIdx="4" presStyleCnt="6">
        <dgm:presLayoutVars>
          <dgm:bulletEnabled val="1"/>
        </dgm:presLayoutVars>
      </dgm:prSet>
      <dgm:spPr/>
    </dgm:pt>
    <dgm:pt modelId="{BE74FE98-571F-4F6F-BC73-DFE6E3C4E49D}" type="pres">
      <dgm:prSet presAssocID="{2CFE57DD-E526-4891-BBAB-AD993358A186}" presName="Name9" presStyleLbl="parChTrans1D2" presStyleIdx="5" presStyleCnt="6"/>
      <dgm:spPr/>
    </dgm:pt>
    <dgm:pt modelId="{B1679671-E64C-4DA1-9A34-0D591A05B619}" type="pres">
      <dgm:prSet presAssocID="{2CFE57DD-E526-4891-BBAB-AD993358A186}" presName="connTx" presStyleLbl="parChTrans1D2" presStyleIdx="5" presStyleCnt="6"/>
      <dgm:spPr/>
    </dgm:pt>
    <dgm:pt modelId="{4930D11F-FE9A-4B35-BE87-75C2293A4EC0}" type="pres">
      <dgm:prSet presAssocID="{3FEBAF47-9BD2-46A0-80C2-78326C22437C}" presName="node" presStyleLbl="node1" presStyleIdx="5" presStyleCnt="6">
        <dgm:presLayoutVars>
          <dgm:bulletEnabled val="1"/>
        </dgm:presLayoutVars>
      </dgm:prSet>
      <dgm:spPr/>
    </dgm:pt>
  </dgm:ptLst>
  <dgm:cxnLst>
    <dgm:cxn modelId="{46EFBAE0-EFA5-49F0-A807-8013FFD7B820}" type="presOf" srcId="{646FEF75-66CB-4337-8147-33B547D7A7D5}" destId="{D651A868-DADC-4467-A78C-B284D4E58AF5}" srcOrd="0" destOrd="0" presId="urn:microsoft.com/office/officeart/2005/8/layout/radial1"/>
    <dgm:cxn modelId="{4BD9A9A9-8D56-4328-A684-57D6C8EA3A3D}" type="presOf" srcId="{3FEBAF47-9BD2-46A0-80C2-78326C22437C}" destId="{4930D11F-FE9A-4B35-BE87-75C2293A4EC0}" srcOrd="0" destOrd="0" presId="urn:microsoft.com/office/officeart/2005/8/layout/radial1"/>
    <dgm:cxn modelId="{7E2BCE30-B3A5-4759-8FA9-327F5DA5BDB8}" type="presOf" srcId="{F8B6FC70-6CF9-4107-9133-9AD6B7ABA27F}" destId="{6FD0F7E3-F2C6-4123-9721-75A281CBE140}" srcOrd="0" destOrd="0" presId="urn:microsoft.com/office/officeart/2005/8/layout/radial1"/>
    <dgm:cxn modelId="{D6C6A1B5-DFC7-4C4B-B49C-9B43590172D7}" type="presOf" srcId="{315ABB1A-57CC-4126-9769-AA01F40F24F5}" destId="{9DF85EAA-D6AE-4D4F-B34B-C9DC0B6E9DEA}" srcOrd="0" destOrd="0" presId="urn:microsoft.com/office/officeart/2005/8/layout/radial1"/>
    <dgm:cxn modelId="{B6FCF760-1321-4E0F-BDFC-D7508E89D071}" type="presOf" srcId="{49D53485-D556-4265-BDD0-25E5C636C1CC}" destId="{36BFEDAB-D6BD-42A8-BB43-13D2BF935CA5}" srcOrd="0" destOrd="0" presId="urn:microsoft.com/office/officeart/2005/8/layout/radial1"/>
    <dgm:cxn modelId="{FD489986-E521-4915-B607-B6169097A66C}" srcId="{9FBA847B-16DC-4368-8D46-1053D21DF9AA}" destId="{47343CD9-20A9-4112-BA4A-F9FECCC05832}" srcOrd="0" destOrd="0" parTransId="{159098A2-1960-4798-91C9-87E225EA458D}" sibTransId="{F1D0469E-6C45-4CAD-B348-D762A133DE17}"/>
    <dgm:cxn modelId="{E835119D-7EB7-40D0-AF1D-6A034A33EB2F}" type="presOf" srcId="{F8B6FC70-6CF9-4107-9133-9AD6B7ABA27F}" destId="{904F34BB-C992-4D9D-9C52-472AAF9E2CA7}" srcOrd="1" destOrd="0" presId="urn:microsoft.com/office/officeart/2005/8/layout/radial1"/>
    <dgm:cxn modelId="{3CC61B76-CF50-44A7-B895-6080FE915DC7}" type="presOf" srcId="{4A9F33AB-1810-49A1-AAF4-B1A7F0A435F6}" destId="{BE6F9B44-B197-480C-898A-71332C71F4E3}" srcOrd="0" destOrd="0" presId="urn:microsoft.com/office/officeart/2005/8/layout/radial1"/>
    <dgm:cxn modelId="{A8505678-90C7-414B-A389-7844DE5BC888}" type="presOf" srcId="{2CFE57DD-E526-4891-BBAB-AD993358A186}" destId="{B1679671-E64C-4DA1-9A34-0D591A05B619}" srcOrd="1" destOrd="0" presId="urn:microsoft.com/office/officeart/2005/8/layout/radial1"/>
    <dgm:cxn modelId="{CA7B2846-A32F-4BC5-8568-47859E8D88E7}" srcId="{47343CD9-20A9-4112-BA4A-F9FECCC05832}" destId="{3FEBAF47-9BD2-46A0-80C2-78326C22437C}" srcOrd="5" destOrd="0" parTransId="{2CFE57DD-E526-4891-BBAB-AD993358A186}" sibTransId="{B0A190C9-7B01-461E-889C-214ACB573251}"/>
    <dgm:cxn modelId="{D576702B-0C4C-4134-970E-73C4C6A96801}" type="presOf" srcId="{9FBA847B-16DC-4368-8D46-1053D21DF9AA}" destId="{C5217983-5205-46C2-8FA1-B94E58E27D3D}" srcOrd="0" destOrd="0" presId="urn:microsoft.com/office/officeart/2005/8/layout/radial1"/>
    <dgm:cxn modelId="{78B462AF-5C28-4DFD-8827-2E9E02A5713B}" type="presOf" srcId="{47343CD9-20A9-4112-BA4A-F9FECCC05832}" destId="{B75A839D-3BE2-4A68-B865-2F9163096706}" srcOrd="0" destOrd="0" presId="urn:microsoft.com/office/officeart/2005/8/layout/radial1"/>
    <dgm:cxn modelId="{9731D505-5214-455E-A9FF-0106A516EA40}" type="presOf" srcId="{F8D7DB61-EA27-4CFC-BF62-BA1D125474D9}" destId="{256B1BBC-9D92-4115-8229-A82521A5BFAD}" srcOrd="0" destOrd="0" presId="urn:microsoft.com/office/officeart/2005/8/layout/radial1"/>
    <dgm:cxn modelId="{B7246488-BDA1-4BFB-A778-6BEE43A03376}" type="presOf" srcId="{4513A4D9-3044-48D7-AB1D-CA5546AF25D7}" destId="{6B863368-D1FE-4006-81D0-0A262A85F679}" srcOrd="1" destOrd="0" presId="urn:microsoft.com/office/officeart/2005/8/layout/radial1"/>
    <dgm:cxn modelId="{E3363DCE-BCC0-46BB-9B10-4A5B70D75468}" srcId="{47343CD9-20A9-4112-BA4A-F9FECCC05832}" destId="{D6FC94DF-00A0-45FE-B7FB-552C5609989E}" srcOrd="4" destOrd="0" parTransId="{4A9F33AB-1810-49A1-AAF4-B1A7F0A435F6}" sibTransId="{436C08BB-4720-4BC8-B946-A92FAD640C72}"/>
    <dgm:cxn modelId="{0CF6F929-3F6D-418E-A6DC-4040F6507B6D}" type="presOf" srcId="{C931D1BE-9EE6-4643-BE2D-84B442789CD2}" destId="{D0C9B159-CB59-467B-910A-54E5CD23AA73}" srcOrd="0" destOrd="0" presId="urn:microsoft.com/office/officeart/2005/8/layout/radial1"/>
    <dgm:cxn modelId="{F0840E6A-FFB1-48BA-A115-B982FCDE82F1}" type="presOf" srcId="{CCF29CDA-7F14-4AC6-9290-44C392056A76}" destId="{2B416CDF-8285-47F8-ACFC-17E01C814AC1}" srcOrd="0" destOrd="0" presId="urn:microsoft.com/office/officeart/2005/8/layout/radial1"/>
    <dgm:cxn modelId="{3D3D08A8-84D0-4E39-878E-CA1C918736A6}" srcId="{47343CD9-20A9-4112-BA4A-F9FECCC05832}" destId="{CCF29CDA-7F14-4AC6-9290-44C392056A76}" srcOrd="1" destOrd="0" parTransId="{49D53485-D556-4265-BDD0-25E5C636C1CC}" sibTransId="{3637BB5A-7CFF-4B93-AE73-12546FD33C21}"/>
    <dgm:cxn modelId="{8C44EC22-6CC0-44E4-A211-59B937837FC6}" type="presOf" srcId="{315ABB1A-57CC-4126-9769-AA01F40F24F5}" destId="{B758F184-9F87-43BF-8C24-FC75942678C8}" srcOrd="1" destOrd="0" presId="urn:microsoft.com/office/officeart/2005/8/layout/radial1"/>
    <dgm:cxn modelId="{43F0B00D-977D-4DDB-BC10-563B1551D680}" srcId="{47343CD9-20A9-4112-BA4A-F9FECCC05832}" destId="{C931D1BE-9EE6-4643-BE2D-84B442789CD2}" srcOrd="0" destOrd="0" parTransId="{F8B6FC70-6CF9-4107-9133-9AD6B7ABA27F}" sibTransId="{A40D5433-5C27-4C0A-816E-5349557174D1}"/>
    <dgm:cxn modelId="{FCC2F59E-0328-4AB1-ABC9-2C60361E3412}" srcId="{47343CD9-20A9-4112-BA4A-F9FECCC05832}" destId="{F8D7DB61-EA27-4CFC-BF62-BA1D125474D9}" srcOrd="2" destOrd="0" parTransId="{4513A4D9-3044-48D7-AB1D-CA5546AF25D7}" sibTransId="{C6AEE9EC-525F-4868-8C29-EAC903563613}"/>
    <dgm:cxn modelId="{076C72A7-3046-411A-B918-BEF864D56C81}" type="presOf" srcId="{4A9F33AB-1810-49A1-AAF4-B1A7F0A435F6}" destId="{596AF910-FDA6-4B5B-B234-FA4E52219440}" srcOrd="1" destOrd="0" presId="urn:microsoft.com/office/officeart/2005/8/layout/radial1"/>
    <dgm:cxn modelId="{AB718B03-543A-4869-9025-87B4772AE87A}" type="presOf" srcId="{4513A4D9-3044-48D7-AB1D-CA5546AF25D7}" destId="{99A12ADF-705A-4363-9502-2658B9F88919}" srcOrd="0" destOrd="0" presId="urn:microsoft.com/office/officeart/2005/8/layout/radial1"/>
    <dgm:cxn modelId="{A8E9CC08-EA87-436E-8713-445812516B63}" type="presOf" srcId="{49D53485-D556-4265-BDD0-25E5C636C1CC}" destId="{4D4542F4-58DE-4E7F-ABC4-A135FC2381C6}" srcOrd="1" destOrd="0" presId="urn:microsoft.com/office/officeart/2005/8/layout/radial1"/>
    <dgm:cxn modelId="{4C229317-FE78-428E-A4B7-E3F30AD2817A}" type="presOf" srcId="{D6FC94DF-00A0-45FE-B7FB-552C5609989E}" destId="{B6C7DC2A-6A40-4DBD-8692-F541D25F6AAA}" srcOrd="0" destOrd="0" presId="urn:microsoft.com/office/officeart/2005/8/layout/radial1"/>
    <dgm:cxn modelId="{00F37CB6-F601-4BBC-BEC0-B40A89738CCA}" srcId="{47343CD9-20A9-4112-BA4A-F9FECCC05832}" destId="{646FEF75-66CB-4337-8147-33B547D7A7D5}" srcOrd="3" destOrd="0" parTransId="{315ABB1A-57CC-4126-9769-AA01F40F24F5}" sibTransId="{3DEB9566-2294-41BF-86BA-4E8FBDCB3C81}"/>
    <dgm:cxn modelId="{E82C200C-A7D1-4178-97DE-908C016B3659}" type="presOf" srcId="{2CFE57DD-E526-4891-BBAB-AD993358A186}" destId="{BE74FE98-571F-4F6F-BC73-DFE6E3C4E49D}" srcOrd="0" destOrd="0" presId="urn:microsoft.com/office/officeart/2005/8/layout/radial1"/>
    <dgm:cxn modelId="{29CFBE9F-3A57-4BDF-8ED1-1A12A8D5F28C}" type="presParOf" srcId="{C5217983-5205-46C2-8FA1-B94E58E27D3D}" destId="{B75A839D-3BE2-4A68-B865-2F9163096706}" srcOrd="0" destOrd="0" presId="urn:microsoft.com/office/officeart/2005/8/layout/radial1"/>
    <dgm:cxn modelId="{4E61D70D-174F-439D-9AFB-2C5B2BD468D9}" type="presParOf" srcId="{C5217983-5205-46C2-8FA1-B94E58E27D3D}" destId="{6FD0F7E3-F2C6-4123-9721-75A281CBE140}" srcOrd="1" destOrd="0" presId="urn:microsoft.com/office/officeart/2005/8/layout/radial1"/>
    <dgm:cxn modelId="{C1A3859A-2F06-46D0-8CA1-A86926EDE888}" type="presParOf" srcId="{6FD0F7E3-F2C6-4123-9721-75A281CBE140}" destId="{904F34BB-C992-4D9D-9C52-472AAF9E2CA7}" srcOrd="0" destOrd="0" presId="urn:microsoft.com/office/officeart/2005/8/layout/radial1"/>
    <dgm:cxn modelId="{B4B76384-47C0-41E2-8A20-43D4B76CBD8E}" type="presParOf" srcId="{C5217983-5205-46C2-8FA1-B94E58E27D3D}" destId="{D0C9B159-CB59-467B-910A-54E5CD23AA73}" srcOrd="2" destOrd="0" presId="urn:microsoft.com/office/officeart/2005/8/layout/radial1"/>
    <dgm:cxn modelId="{15785D5D-732F-4890-AFB6-BEF5F514BB35}" type="presParOf" srcId="{C5217983-5205-46C2-8FA1-B94E58E27D3D}" destId="{36BFEDAB-D6BD-42A8-BB43-13D2BF935CA5}" srcOrd="3" destOrd="0" presId="urn:microsoft.com/office/officeart/2005/8/layout/radial1"/>
    <dgm:cxn modelId="{725459AC-9445-401D-9D1B-C11EF12E6BA8}" type="presParOf" srcId="{36BFEDAB-D6BD-42A8-BB43-13D2BF935CA5}" destId="{4D4542F4-58DE-4E7F-ABC4-A135FC2381C6}" srcOrd="0" destOrd="0" presId="urn:microsoft.com/office/officeart/2005/8/layout/radial1"/>
    <dgm:cxn modelId="{9F94E5DB-5E85-4332-91B3-C574E801E83C}" type="presParOf" srcId="{C5217983-5205-46C2-8FA1-B94E58E27D3D}" destId="{2B416CDF-8285-47F8-ACFC-17E01C814AC1}" srcOrd="4" destOrd="0" presId="urn:microsoft.com/office/officeart/2005/8/layout/radial1"/>
    <dgm:cxn modelId="{23D44B7D-943E-42B7-9130-BEF3AD6D7696}" type="presParOf" srcId="{C5217983-5205-46C2-8FA1-B94E58E27D3D}" destId="{99A12ADF-705A-4363-9502-2658B9F88919}" srcOrd="5" destOrd="0" presId="urn:microsoft.com/office/officeart/2005/8/layout/radial1"/>
    <dgm:cxn modelId="{C25549D8-0570-4C5F-A4DA-B6A197573396}" type="presParOf" srcId="{99A12ADF-705A-4363-9502-2658B9F88919}" destId="{6B863368-D1FE-4006-81D0-0A262A85F679}" srcOrd="0" destOrd="0" presId="urn:microsoft.com/office/officeart/2005/8/layout/radial1"/>
    <dgm:cxn modelId="{B29641BE-4F55-4B5D-AFA7-B5D1B5A21B3E}" type="presParOf" srcId="{C5217983-5205-46C2-8FA1-B94E58E27D3D}" destId="{256B1BBC-9D92-4115-8229-A82521A5BFAD}" srcOrd="6" destOrd="0" presId="urn:microsoft.com/office/officeart/2005/8/layout/radial1"/>
    <dgm:cxn modelId="{05424CBF-A0E2-41B4-B362-D516B6C773F9}" type="presParOf" srcId="{C5217983-5205-46C2-8FA1-B94E58E27D3D}" destId="{9DF85EAA-D6AE-4D4F-B34B-C9DC0B6E9DEA}" srcOrd="7" destOrd="0" presId="urn:microsoft.com/office/officeart/2005/8/layout/radial1"/>
    <dgm:cxn modelId="{C71E4EE4-D4DC-4D68-AA6B-176940D6BC92}" type="presParOf" srcId="{9DF85EAA-D6AE-4D4F-B34B-C9DC0B6E9DEA}" destId="{B758F184-9F87-43BF-8C24-FC75942678C8}" srcOrd="0" destOrd="0" presId="urn:microsoft.com/office/officeart/2005/8/layout/radial1"/>
    <dgm:cxn modelId="{4781AD3D-69F8-4835-B4C7-3CFC720CD1A2}" type="presParOf" srcId="{C5217983-5205-46C2-8FA1-B94E58E27D3D}" destId="{D651A868-DADC-4467-A78C-B284D4E58AF5}" srcOrd="8" destOrd="0" presId="urn:microsoft.com/office/officeart/2005/8/layout/radial1"/>
    <dgm:cxn modelId="{82FF023D-BE7A-497F-B7BE-4716E8CB6188}" type="presParOf" srcId="{C5217983-5205-46C2-8FA1-B94E58E27D3D}" destId="{BE6F9B44-B197-480C-898A-71332C71F4E3}" srcOrd="9" destOrd="0" presId="urn:microsoft.com/office/officeart/2005/8/layout/radial1"/>
    <dgm:cxn modelId="{E0031E23-7571-4EFB-B9BB-232C3F31ABDC}" type="presParOf" srcId="{BE6F9B44-B197-480C-898A-71332C71F4E3}" destId="{596AF910-FDA6-4B5B-B234-FA4E52219440}" srcOrd="0" destOrd="0" presId="urn:microsoft.com/office/officeart/2005/8/layout/radial1"/>
    <dgm:cxn modelId="{531B0C41-DC38-4322-93EA-6AD8A9E810E7}" type="presParOf" srcId="{C5217983-5205-46C2-8FA1-B94E58E27D3D}" destId="{B6C7DC2A-6A40-4DBD-8692-F541D25F6AAA}" srcOrd="10" destOrd="0" presId="urn:microsoft.com/office/officeart/2005/8/layout/radial1"/>
    <dgm:cxn modelId="{48806F38-4D04-4423-98F8-BC9E4AC37BAC}" type="presParOf" srcId="{C5217983-5205-46C2-8FA1-B94E58E27D3D}" destId="{BE74FE98-571F-4F6F-BC73-DFE6E3C4E49D}" srcOrd="11" destOrd="0" presId="urn:microsoft.com/office/officeart/2005/8/layout/radial1"/>
    <dgm:cxn modelId="{D86898A4-CE9D-4317-84B6-58B68141BA2B}" type="presParOf" srcId="{BE74FE98-571F-4F6F-BC73-DFE6E3C4E49D}" destId="{B1679671-E64C-4DA1-9A34-0D591A05B619}" srcOrd="0" destOrd="0" presId="urn:microsoft.com/office/officeart/2005/8/layout/radial1"/>
    <dgm:cxn modelId="{2A211EE9-64F3-4BB0-B55B-CEA741622F67}" type="presParOf" srcId="{C5217983-5205-46C2-8FA1-B94E58E27D3D}" destId="{4930D11F-FE9A-4B35-BE87-75C2293A4EC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zh-TW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E27D68-FB35-4E7E-AD29-C6DA8A455D6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1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TW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zh-TW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zh-TW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EB513F4-E489-4758-806C-17F28A1708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2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D8A53-F4A0-4DBD-A3AB-5BD03A08C8C1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3146B-AB68-4969-B83C-B756949180FA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27F79-779C-4702-AF48-3C69EEBBC4F8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2D571-FC2F-489C-A398-34BB0EC8F141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1A8BA-82DD-4A89-AC5D-DF51D8A3DA5D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C1E52-15FD-4A42-93CF-700ABF4F8C22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553E6-B65C-485D-A3D9-369113D691B9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DAAD4-8034-4DB7-A3FD-C93447A8813E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CA461-C950-4E70-B7B4-34244A7E85AD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82678-8652-407B-96BB-444497B03520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95B00-4F1F-49A2-954B-89CAB00D5516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C1D2D-87A4-4504-BAF2-B4435BF7B58D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佛說發菩提心破諸魔經 </a:t>
            </a:r>
            <a:r>
              <a:rPr lang="en-US" altLang="zh-TW"/>
              <a:t>(</a:t>
            </a:r>
            <a:r>
              <a:rPr lang="zh-TW" altLang="en-US"/>
              <a:t>卷</a:t>
            </a:r>
            <a:r>
              <a:rPr lang="en-US" altLang="zh-TW"/>
              <a:t>1) T17, p0898b </a:t>
            </a:r>
            <a:r>
              <a:rPr lang="zh-TW" altLang="en-US"/>
              <a:t>婆羅門。當知菩提有其三種。何等為三。所謂聲聞菩提。緣覺菩提。無上菩提。又復何名無上菩提。謂若有人。自能發生阿耨多羅三藐三菩提心已。復勸他人發如是心。於此經法自所聽受修習記念。復為他人廣說其義。於輪迴身不生厭倦。樂欲利樂一切眾生。住平等智自解脫已。欲令一切眾生皆得解脫。自利利他得安隱樂。以己善利普施一切天人大眾。婆羅門。以是義故。名為無上菩提。修是行者名為菩薩乘人。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3C249-504B-405A-BDBC-6EE176BD390C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39F80-4501-4D76-80A5-C0A71C4EB7A1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A38E9-B578-420C-A814-A5F83AC09CED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2B025-88B1-4602-B1D1-5D338B1E652F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823FD-14DE-4115-ADAE-DB918DC8AAB4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7EE2C-70F9-4B8F-8E53-21F8634B424D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80DBE-C328-488F-B9FB-1A5F1CDF4ED1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F4D96-71AE-4A52-AF9A-A2197E6DF7C6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2E1ED-1534-4AA0-B656-99F0D169B72E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E38FA-B649-4F10-A4A5-A20D1DBB5343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265B-F4EE-4C4A-B571-27DD563BEE0A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4C715-EBEA-493D-9852-680B9B69AFFC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CB25-7F97-4A5E-B08F-F00B1C9BE3D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ACEC8-B3A2-4358-8932-A475698B871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92939-C30C-4A1F-B251-726771052EA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AC6BF-586A-4AE3-9C57-08B549EEE97C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3E315-4ADE-4F9D-9472-76704F2286F5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D2046-34DB-4285-A4EA-5A7B91E2AE70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2400">
                <a:latin typeface="Times New Roman" pitchFamily="18" charset="0"/>
              </a:endParaRPr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0"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0"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0"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23A334-2848-4A64-93F6-4D117B7B7A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1B5F5-FB17-4617-9416-D8C4C837B5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02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4115B-4DB7-4868-8EC1-EB18BB5FA4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162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F94EC6-045F-4856-9455-2BDDEEDF9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95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7DA22-3A19-4D44-B6B3-F599DA8CB7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552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F68B9-AF53-4AD1-9944-8FB5F4C943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14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171C4-AC92-44F5-85C3-52334C2AAF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8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556E-614C-44FA-81A3-667CEF9620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5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DDCAE-C4EE-44C1-B5F9-54EB8B0066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524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90C4-2245-4C00-9D04-8975B2D799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1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B19F-F430-4913-B62C-198C6432ED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84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B0866-EC3F-4DA6-AE47-2BD7D95242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2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en-US" sz="2400">
                <a:latin typeface="Times New Roman" pitchFamily="18" charset="0"/>
              </a:endParaRPr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0"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594430D2-B523-4D6B-81C7-3AD483408EC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文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30993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智為能度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5400">
                <a:solidFill>
                  <a:schemeClr val="hlink"/>
                </a:solidFill>
                <a:ea typeface="文鼎中粗隸" pitchFamily="49" charset="-120"/>
              </a:rPr>
              <a:t>大菩提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FF"/>
                </a:solidFill>
              </a:rPr>
              <a:t>如何實踐緣起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/>
              <a:t>	</a:t>
            </a:r>
            <a:r>
              <a:rPr lang="zh-TW" altLang="en-US" sz="4000">
                <a:solidFill>
                  <a:srgbClr val="008000"/>
                </a:solidFill>
              </a:rPr>
              <a:t>萌芽禪觀</a:t>
            </a:r>
          </a:p>
          <a:p>
            <a:pPr>
              <a:buFont typeface="Wingdings" pitchFamily="2" charset="2"/>
              <a:buNone/>
            </a:pPr>
            <a:r>
              <a:rPr lang="zh-TW" altLang="en-US" sz="4000">
                <a:solidFill>
                  <a:srgbClr val="008000"/>
                </a:solidFill>
              </a:rPr>
              <a:t>	</a:t>
            </a:r>
            <a:r>
              <a:rPr lang="en-US" altLang="zh-TW" sz="4000">
                <a:solidFill>
                  <a:srgbClr val="008000"/>
                </a:solidFill>
              </a:rPr>
              <a:t>BUDDING MEDICTATION</a:t>
            </a:r>
          </a:p>
          <a:p>
            <a:pPr>
              <a:buFont typeface="Wingdings" pitchFamily="2" charset="2"/>
              <a:buNone/>
            </a:pPr>
            <a:r>
              <a:rPr lang="en-US" altLang="zh-TW" sz="4000">
                <a:solidFill>
                  <a:srgbClr val="008000"/>
                </a:solidFill>
              </a:rPr>
              <a:t>	</a:t>
            </a:r>
            <a:r>
              <a:rPr lang="zh-TW" altLang="en-US" sz="4000">
                <a:solidFill>
                  <a:schemeClr val="accent2"/>
                </a:solidFill>
              </a:rPr>
              <a:t>十二因緣觀</a:t>
            </a:r>
          </a:p>
        </p:txBody>
      </p:sp>
      <p:pic>
        <p:nvPicPr>
          <p:cNvPr id="40964" name="Picture 4" descr="東坪洲4Feb20032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/>
          <a:stretch>
            <a:fillRect/>
          </a:stretch>
        </p:blipFill>
        <p:spPr>
          <a:xfrm>
            <a:off x="5746750" y="1600200"/>
            <a:ext cx="33972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FF"/>
                </a:solidFill>
              </a:rPr>
              <a:t>十二因緣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2627313" y="3429000"/>
            <a:ext cx="3275012" cy="172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28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新細明體"/>
                <a:ea typeface="新細明體"/>
              </a:rPr>
              <a:t>十二因緣</a:t>
            </a:r>
            <a:endParaRPr lang="en-US" sz="28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新細明體"/>
              <a:ea typeface="新細明體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614613" y="1617663"/>
          <a:ext cx="3856037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692275" y="1381125"/>
          <a:ext cx="5545138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般若　</a:t>
            </a:r>
            <a:r>
              <a:rPr lang="en-US" altLang="zh-TW" sz="4800">
                <a:solidFill>
                  <a:srgbClr val="FF0066"/>
                </a:solidFill>
              </a:rPr>
              <a:t>PRAJNA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7772400" cy="3124200"/>
          </a:xfrm>
        </p:spPr>
        <p:txBody>
          <a:bodyPr/>
          <a:lstStyle/>
          <a:p>
            <a:r>
              <a:rPr lang="zh-TW" altLang="en-US">
                <a:solidFill>
                  <a:srgbClr val="0000FF"/>
                </a:solidFill>
              </a:rPr>
              <a:t>般若是音譯，梵文作 </a:t>
            </a:r>
            <a:r>
              <a:rPr lang="en-US" altLang="zh-TW">
                <a:solidFill>
                  <a:srgbClr val="0000FF"/>
                </a:solidFill>
              </a:rPr>
              <a:t>prajna, pra </a:t>
            </a:r>
            <a:r>
              <a:rPr lang="zh-TW" altLang="en-US">
                <a:solidFill>
                  <a:srgbClr val="0000FF"/>
                </a:solidFill>
              </a:rPr>
              <a:t>是前置詞，有前面、最勝或非常的意思，</a:t>
            </a:r>
            <a:r>
              <a:rPr lang="en-US" altLang="zh-TW">
                <a:solidFill>
                  <a:srgbClr val="0000FF"/>
                </a:solidFill>
              </a:rPr>
              <a:t>jna</a:t>
            </a:r>
            <a:r>
              <a:rPr lang="zh-TW" altLang="en-US">
                <a:solidFill>
                  <a:srgbClr val="0000FF"/>
                </a:solidFill>
              </a:rPr>
              <a:t>則是知道的意思；是智慧、直覺、領會、認識等意</a:t>
            </a:r>
          </a:p>
          <a:p>
            <a:r>
              <a:rPr lang="zh-TW" altLang="en-US">
                <a:solidFill>
                  <a:srgbClr val="0000FF"/>
                </a:solidFill>
              </a:rPr>
              <a:t>超越的智慧　</a:t>
            </a:r>
            <a:r>
              <a:rPr lang="en-US" altLang="zh-TW">
                <a:solidFill>
                  <a:srgbClr val="0000FF"/>
                </a:solidFill>
              </a:rPr>
              <a:t>TRANSCENDENTAL WISDOM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accent2"/>
                </a:solidFill>
              </a:rPr>
              <a:t>般若</a:t>
            </a:r>
          </a:p>
        </p:txBody>
      </p:sp>
      <p:pic>
        <p:nvPicPr>
          <p:cNvPr id="23557" name="Picture 5" descr="mahabodhi-s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3527425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276475"/>
            <a:ext cx="7772400" cy="3268663"/>
          </a:xfrm>
        </p:spPr>
        <p:txBody>
          <a:bodyPr/>
          <a:lstStyle/>
          <a:p>
            <a:r>
              <a:rPr lang="zh-TW" altLang="en-US" sz="4000">
                <a:solidFill>
                  <a:srgbClr val="0000FF"/>
                </a:solidFill>
              </a:rPr>
              <a:t>釋迦牟尼佛在菩提樹下所証悟的內容</a:t>
            </a:r>
          </a:p>
          <a:p>
            <a:r>
              <a:rPr lang="zh-TW" altLang="en-US" sz="4000">
                <a:solidFill>
                  <a:srgbClr val="0000FF"/>
                </a:solidFill>
              </a:rPr>
              <a:t>成佛後在生活上所顯示的智慧</a:t>
            </a:r>
          </a:p>
        </p:txBody>
      </p:sp>
      <p:pic>
        <p:nvPicPr>
          <p:cNvPr id="23556" name="Picture 4" descr="Phot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37063"/>
            <a:ext cx="2519363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143000"/>
          </a:xfrm>
        </p:spPr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般若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2836863"/>
          </a:xfrm>
        </p:spPr>
        <p:txBody>
          <a:bodyPr/>
          <a:lstStyle/>
          <a:p>
            <a:r>
              <a:rPr lang="zh-TW" altLang="en-US" sz="4400"/>
              <a:t>聲聞、緣覺的「</a:t>
            </a:r>
            <a:r>
              <a:rPr lang="zh-TW" altLang="en-US" sz="4400">
                <a:solidFill>
                  <a:srgbClr val="0000FF"/>
                </a:solidFill>
              </a:rPr>
              <a:t>一切智</a:t>
            </a:r>
            <a:r>
              <a:rPr lang="zh-TW" altLang="en-US" sz="4400"/>
              <a:t>」</a:t>
            </a:r>
          </a:p>
          <a:p>
            <a:r>
              <a:rPr lang="zh-TW" altLang="en-US" sz="4400"/>
              <a:t>菩薩的「</a:t>
            </a:r>
            <a:r>
              <a:rPr lang="zh-TW" altLang="en-US" sz="4400">
                <a:solidFill>
                  <a:srgbClr val="0000FF"/>
                </a:solidFill>
              </a:rPr>
              <a:t>道種智</a:t>
            </a:r>
            <a:r>
              <a:rPr lang="zh-TW" altLang="en-US"/>
              <a:t>」</a:t>
            </a:r>
            <a:endParaRPr lang="zh-TW" altLang="en-US" sz="4400">
              <a:solidFill>
                <a:srgbClr val="0000FF"/>
              </a:solidFill>
            </a:endParaRPr>
          </a:p>
          <a:p>
            <a:r>
              <a:rPr lang="zh-TW" altLang="en-US" sz="4400"/>
              <a:t>佛的「</a:t>
            </a:r>
            <a:r>
              <a:rPr lang="zh-TW" altLang="en-US" sz="4400">
                <a:solidFill>
                  <a:srgbClr val="0000FF"/>
                </a:solidFill>
              </a:rPr>
              <a:t>一切智智</a:t>
            </a:r>
            <a:r>
              <a:rPr lang="zh-TW" altLang="en-US" sz="4400"/>
              <a:t>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773238"/>
            <a:ext cx="6629400" cy="990600"/>
          </a:xfrm>
        </p:spPr>
        <p:txBody>
          <a:bodyPr/>
          <a:lstStyle/>
          <a:p>
            <a:r>
              <a:rPr lang="zh-TW" altLang="en-US">
                <a:solidFill>
                  <a:srgbClr val="FF0066"/>
                </a:solidFill>
              </a:rPr>
              <a:t>般若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000">
                <a:solidFill>
                  <a:srgbClr val="0000FF"/>
                </a:solidFill>
              </a:rPr>
              <a:t>「離」相或「空」相</a:t>
            </a:r>
          </a:p>
          <a:p>
            <a:r>
              <a:rPr lang="zh-TW" altLang="en-US" sz="4000">
                <a:solidFill>
                  <a:srgbClr val="0000FF"/>
                </a:solidFill>
              </a:rPr>
              <a:t>「入」相或「即」相</a:t>
            </a:r>
          </a:p>
          <a:p>
            <a:r>
              <a:rPr lang="zh-TW" altLang="en-US" sz="4000">
                <a:solidFill>
                  <a:srgbClr val="0000FF"/>
                </a:solidFill>
              </a:rPr>
              <a:t>「用」相或「行」相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般若的離相</a:t>
            </a:r>
            <a:endParaRPr lang="zh-TW" altLang="en-US" sz="4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249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000"/>
              <a:t>不生亦不滅，不常亦不斷，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000"/>
              <a:t>	不來亦不去，不一亦不異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000"/>
              <a:t>	</a:t>
            </a:r>
            <a:r>
              <a:rPr lang="en-US" altLang="zh-TW" sz="4000"/>
              <a:t>《</a:t>
            </a:r>
            <a:r>
              <a:rPr lang="zh-TW" altLang="en-US" sz="4000"/>
              <a:t>中論</a:t>
            </a:r>
            <a:r>
              <a:rPr lang="en-US" altLang="zh-TW" sz="4000"/>
              <a:t>》</a:t>
            </a:r>
          </a:p>
          <a:p>
            <a:pPr>
              <a:lnSpc>
                <a:spcPct val="90000"/>
              </a:lnSpc>
            </a:pPr>
            <a:r>
              <a:rPr lang="zh-TW" altLang="en-US" sz="4000"/>
              <a:t>「實相」或「真如」的超越性質</a:t>
            </a:r>
          </a:p>
          <a:p>
            <a:pPr>
              <a:lnSpc>
                <a:spcPct val="90000"/>
              </a:lnSpc>
            </a:pPr>
            <a:r>
              <a:rPr lang="zh-TW" altLang="en-US" sz="4000"/>
              <a:t>絶對的超越，不可思議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000"/>
              <a:t>	</a:t>
            </a:r>
            <a:r>
              <a:rPr lang="en-US" altLang="zh-TW" sz="4000"/>
              <a:t>absolute transcendecny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400"/>
          </a:p>
          <a:p>
            <a:pPr>
              <a:lnSpc>
                <a:spcPct val="90000"/>
              </a:lnSpc>
            </a:pPr>
            <a:endParaRPr lang="en-US" altLang="zh-TW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般若的離相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400">
                <a:solidFill>
                  <a:srgbClr val="0000FF"/>
                </a:solidFill>
              </a:rPr>
              <a:t>無量或無限</a:t>
            </a:r>
          </a:p>
          <a:p>
            <a:r>
              <a:rPr lang="zh-TW" altLang="en-US" sz="4400">
                <a:solidFill>
                  <a:srgbClr val="0000FF"/>
                </a:solidFill>
              </a:rPr>
              <a:t>以心傳心</a:t>
            </a:r>
          </a:p>
          <a:p>
            <a:r>
              <a:rPr lang="zh-TW" altLang="en-US" sz="4400">
                <a:solidFill>
                  <a:srgbClr val="0000FF"/>
                </a:solidFill>
              </a:rPr>
              <a:t>但有名言而無實體</a:t>
            </a:r>
          </a:p>
          <a:p>
            <a:r>
              <a:rPr lang="zh-TW" altLang="en-US" sz="4400">
                <a:solidFill>
                  <a:srgbClr val="0000FF"/>
                </a:solidFill>
              </a:rPr>
              <a:t>空亦復空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</a:rPr>
              <a:t>般若的入相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27275"/>
            <a:ext cx="8147050" cy="4530725"/>
          </a:xfrm>
        </p:spPr>
        <p:txBody>
          <a:bodyPr/>
          <a:lstStyle/>
          <a:p>
            <a:r>
              <a:rPr lang="zh-TW" altLang="en-US" sz="4000">
                <a:solidFill>
                  <a:srgbClr val="0000FF"/>
                </a:solidFill>
              </a:rPr>
              <a:t>即非的詭辭</a:t>
            </a:r>
          </a:p>
          <a:p>
            <a:r>
              <a:rPr lang="zh-TW" altLang="en-US" sz="4000"/>
              <a:t>如來說諸心，皆為非心，是名為心</a:t>
            </a:r>
          </a:p>
          <a:p>
            <a:r>
              <a:rPr lang="zh-TW" altLang="en-US" sz="4000"/>
              <a:t>如來說世界，非世界，是名世界</a:t>
            </a:r>
          </a:p>
          <a:p>
            <a:r>
              <a:rPr lang="zh-TW" altLang="en-US" sz="4000"/>
              <a:t>所言善法者，如來說非善法，是名善法</a:t>
            </a:r>
            <a:endParaRPr kumimoji="0" lang="zh-TW" altLang="en-US" sz="40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100">
                <a:solidFill>
                  <a:srgbClr val="FF0066"/>
                </a:solidFill>
              </a:rPr>
              <a:t>般若的入相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	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403350" y="3789363"/>
            <a:ext cx="70564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3600">
                <a:solidFill>
                  <a:srgbClr val="008000"/>
                </a:solidFill>
              </a:rPr>
              <a:t>見山是山，見水是水</a:t>
            </a:r>
          </a:p>
          <a:p>
            <a:r>
              <a:rPr kumimoji="0" lang="zh-TW" altLang="en-US" sz="3600">
                <a:solidFill>
                  <a:srgbClr val="008000"/>
                </a:solidFill>
              </a:rPr>
              <a:t>	見山不是山，見水不見水</a:t>
            </a:r>
          </a:p>
          <a:p>
            <a:r>
              <a:rPr kumimoji="0" lang="zh-TW" altLang="en-US" sz="3600">
                <a:solidFill>
                  <a:srgbClr val="008000"/>
                </a:solidFill>
              </a:rPr>
              <a:t>		見山還是山，見水還是水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3600450"/>
          </a:xfrm>
        </p:spPr>
        <p:txBody>
          <a:bodyPr/>
          <a:lstStyle/>
          <a:p>
            <a:r>
              <a:rPr lang="zh-TW" altLang="en-US" sz="6300"/>
              <a:t>「</a:t>
            </a:r>
            <a:r>
              <a:rPr lang="zh-TW" altLang="en-US" sz="5400">
                <a:solidFill>
                  <a:srgbClr val="0000FF"/>
                </a:solidFill>
              </a:rPr>
              <a:t>信為能入，</a:t>
            </a:r>
            <a:br>
              <a:rPr lang="zh-TW" altLang="en-US" sz="5400">
                <a:solidFill>
                  <a:srgbClr val="0000FF"/>
                </a:solidFill>
              </a:rPr>
            </a:br>
            <a:r>
              <a:rPr lang="zh-TW" altLang="en-US" sz="5400">
                <a:solidFill>
                  <a:srgbClr val="0000FF"/>
                </a:solidFill>
              </a:rPr>
              <a:t>　　智為能度。</a:t>
            </a:r>
            <a:r>
              <a:rPr lang="zh-TW" altLang="en-US" sz="6300"/>
              <a:t>」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0" y="4292600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4000"/>
              <a:t>大智度論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390900" y="284163"/>
            <a:ext cx="26225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>
                <a:solidFill>
                  <a:schemeClr val="accent2"/>
                </a:solidFill>
              </a:rPr>
              <a:t>信智一如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</a:rPr>
              <a:t>般若的行相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000">
                <a:solidFill>
                  <a:srgbClr val="0000FF"/>
                </a:solidFill>
              </a:rPr>
              <a:t>四相否定</a:t>
            </a:r>
          </a:p>
          <a:p>
            <a:r>
              <a:rPr lang="zh-TW" altLang="en-US" sz="4000"/>
              <a:t>以無我無人無眾生無夀者修一切善法即得阿耨多羅三藐三菩提</a:t>
            </a:r>
          </a:p>
          <a:p>
            <a:r>
              <a:rPr lang="zh-TW" altLang="en-US" sz="4000"/>
              <a:t>若菩薩有我相、人相、眾生相、壽者相，即非菩薩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0066"/>
                </a:solidFill>
              </a:rPr>
              <a:t>般若的行相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784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/>
              <a:t>	</a:t>
            </a:r>
            <a:r>
              <a:rPr lang="zh-TW" altLang="en-US" sz="4000"/>
              <a:t>須菩提，如我昔為歌利王割截身體，我於爾時，無我相、無人相、無眾生相、無夀者相。何以故？我於往昔節節肢解時，若有我相、人相、眾生相、夀者相，應生瞋恨</a:t>
            </a:r>
            <a:r>
              <a:rPr lang="en-US" altLang="zh-TW" sz="4000"/>
              <a:t>….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般若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914400" y="1600200"/>
          <a:ext cx="7772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佛教生活的智慧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000">
                <a:solidFill>
                  <a:srgbClr val="993300"/>
                </a:solidFill>
              </a:rPr>
              <a:t>依般若而生活，生活在般若中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佛教生活的智慧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hlink"/>
                </a:solidFill>
              </a:rPr>
              <a:t>轉貪為勤	知足常樂</a:t>
            </a:r>
          </a:p>
          <a:p>
            <a:r>
              <a:rPr lang="zh-TW" altLang="en-US">
                <a:solidFill>
                  <a:srgbClr val="339933"/>
                </a:solidFill>
              </a:rPr>
              <a:t>化瞋為慈	慈悲無量</a:t>
            </a:r>
          </a:p>
          <a:p>
            <a:r>
              <a:rPr lang="zh-TW" altLang="en-US">
                <a:solidFill>
                  <a:srgbClr val="0000FF"/>
                </a:solidFill>
              </a:rPr>
              <a:t>轉痴成智	正見正知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佛教生死的智慧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chemeClr val="hlink"/>
                </a:solidFill>
              </a:rPr>
              <a:t>生死自覺	念念無常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佛教生命覺醒的智慧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0000FF"/>
                </a:solidFill>
              </a:rPr>
              <a:t>自覺覺他	自利利他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戒		定		慧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339933"/>
                </a:solidFill>
              </a:rPr>
              <a:t>三無漏學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>
                <a:solidFill>
                  <a:schemeClr val="accent2"/>
                </a:solidFill>
              </a:rPr>
              <a:t>六</a:t>
            </a:r>
            <a:r>
              <a:rPr lang="zh-TW" altLang="en-US" sz="5400">
                <a:solidFill>
                  <a:srgbClr val="008000"/>
                </a:solidFill>
              </a:rPr>
              <a:t>波羅密多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195513" y="1773238"/>
          <a:ext cx="4968875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聞		思		修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3200">
                <a:solidFill>
                  <a:srgbClr val="0000FF"/>
                </a:solidFill>
              </a:rPr>
              <a:t>正見具足	　信根成就</a:t>
            </a:r>
          </a:p>
          <a:p>
            <a:pPr>
              <a:lnSpc>
                <a:spcPct val="90000"/>
              </a:lnSpc>
            </a:pPr>
            <a:r>
              <a:rPr kumimoji="0" lang="zh-TW" altLang="en-US" sz="3200">
                <a:solidFill>
                  <a:srgbClr val="0000FF"/>
                </a:solidFill>
              </a:rPr>
              <a:t>淨戒具足	　思慧成就</a:t>
            </a:r>
          </a:p>
          <a:p>
            <a:pPr>
              <a:lnSpc>
                <a:spcPct val="90000"/>
              </a:lnSpc>
            </a:pPr>
            <a:r>
              <a:rPr kumimoji="0" lang="zh-TW" altLang="en-US" sz="3200">
                <a:solidFill>
                  <a:srgbClr val="0000FF"/>
                </a:solidFill>
              </a:rPr>
              <a:t>正定具足	　現證成就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63938" y="333375"/>
            <a:ext cx="1584325" cy="792163"/>
          </a:xfrm>
        </p:spPr>
        <p:txBody>
          <a:bodyPr/>
          <a:lstStyle/>
          <a:p>
            <a:pPr algn="ctr"/>
            <a:r>
              <a:rPr lang="zh-TW" altLang="en-US" sz="4800">
                <a:solidFill>
                  <a:srgbClr val="FF0066"/>
                </a:solidFill>
              </a:rPr>
              <a:t>智慧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088" y="1628775"/>
            <a:ext cx="6335712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47813" y="2852738"/>
            <a:ext cx="6335712" cy="15113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16013" y="1700213"/>
            <a:ext cx="5399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/>
              <a:t>		</a:t>
            </a:r>
            <a:r>
              <a:rPr lang="zh-TW" altLang="en-US" sz="2800">
                <a:solidFill>
                  <a:srgbClr val="0000FF"/>
                </a:solidFill>
              </a:rPr>
              <a:t>智商</a:t>
            </a:r>
          </a:p>
          <a:p>
            <a:r>
              <a:rPr lang="en-US" altLang="zh-TW" sz="2800">
                <a:solidFill>
                  <a:srgbClr val="0000FF"/>
                </a:solidFill>
              </a:rPr>
              <a:t>INTELLIGENCE QUOTIENT (IQ)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63713" y="3068638"/>
            <a:ext cx="5794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0000FF"/>
                </a:solidFill>
              </a:rPr>
              <a:t>		</a:t>
            </a:r>
            <a:r>
              <a:rPr lang="zh-TW" altLang="en-US" sz="2800">
                <a:solidFill>
                  <a:srgbClr val="008000"/>
                </a:solidFill>
              </a:rPr>
              <a:t>情緒智商</a:t>
            </a:r>
          </a:p>
          <a:p>
            <a:r>
              <a:rPr lang="en-US" altLang="zh-TW" sz="2800">
                <a:solidFill>
                  <a:srgbClr val="008000"/>
                </a:solidFill>
              </a:rPr>
              <a:t>EMOTIONAL INTELLIGENCE (EQ)</a:t>
            </a:r>
          </a:p>
        </p:txBody>
      </p:sp>
      <p:sp>
        <p:nvSpPr>
          <p:cNvPr id="14343" name="Rectangle 7"/>
          <p:cNvSpPr>
            <a:spLocks noChangeArrowheads="1"/>
          </p:cNvSpPr>
          <p:nvPr>
            <p:ph type="subTitle" idx="4294967295"/>
          </p:nvPr>
        </p:nvSpPr>
        <p:spPr>
          <a:xfrm>
            <a:off x="2268538" y="4076700"/>
            <a:ext cx="6400800" cy="1296988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zh-TW" altLang="en-US" sz="3200">
                <a:solidFill>
                  <a:srgbClr val="993300"/>
                </a:solidFill>
              </a:rPr>
              <a:t>般若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zh-TW" sz="3200">
                <a:solidFill>
                  <a:srgbClr val="993300"/>
                </a:solidFill>
              </a:rPr>
              <a:t>PRAJNA (PQ)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2"/>
                </a:solidFill>
              </a:rPr>
              <a:t>大菩提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>
                <a:solidFill>
                  <a:srgbClr val="0000FF"/>
                </a:solidFill>
              </a:rPr>
              <a:t>信智一如</a:t>
            </a:r>
          </a:p>
          <a:p>
            <a:pPr>
              <a:lnSpc>
                <a:spcPct val="80000"/>
              </a:lnSpc>
            </a:pPr>
            <a:r>
              <a:rPr lang="zh-TW" altLang="en-US">
                <a:solidFill>
                  <a:srgbClr val="0000FF"/>
                </a:solidFill>
              </a:rPr>
              <a:t>悲智交融</a:t>
            </a:r>
          </a:p>
          <a:p>
            <a:pPr>
              <a:lnSpc>
                <a:spcPct val="80000"/>
              </a:lnSpc>
            </a:pPr>
            <a:r>
              <a:rPr lang="zh-TW" altLang="en-US">
                <a:solidFill>
                  <a:srgbClr val="0000FF"/>
                </a:solidFill>
              </a:rPr>
              <a:t>定慧均衡</a:t>
            </a:r>
          </a:p>
          <a:p>
            <a:pPr>
              <a:lnSpc>
                <a:spcPct val="80000"/>
              </a:lnSpc>
            </a:pPr>
            <a:r>
              <a:rPr lang="zh-TW" altLang="en-US">
                <a:solidFill>
                  <a:srgbClr val="0000FF"/>
                </a:solidFill>
              </a:rPr>
              <a:t>理智平等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chemeClr val="accent2"/>
                </a:solidFill>
              </a:rPr>
              <a:t>佛教的智慧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349500"/>
            <a:ext cx="7772400" cy="2981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8000">
                <a:solidFill>
                  <a:srgbClr val="0000FF"/>
                </a:solidFill>
              </a:rPr>
              <a:t>			</a:t>
            </a:r>
            <a:r>
              <a:rPr lang="zh-TW" altLang="en-US" sz="6600">
                <a:solidFill>
                  <a:srgbClr val="0000FF"/>
                </a:solidFill>
              </a:rPr>
              <a:t>轉迷開悟</a:t>
            </a:r>
          </a:p>
          <a:p>
            <a:pPr>
              <a:buFont typeface="Wingdings" pitchFamily="2" charset="2"/>
              <a:buNone/>
            </a:pPr>
            <a:r>
              <a:rPr lang="zh-TW" altLang="en-US" sz="6600">
                <a:solidFill>
                  <a:srgbClr val="0000FF"/>
                </a:solidFill>
              </a:rPr>
              <a:t>			離苦得樂</a:t>
            </a:r>
          </a:p>
          <a:p>
            <a:pPr>
              <a:buFont typeface="Wingdings" pitchFamily="2" charset="2"/>
              <a:buNone/>
            </a:pPr>
            <a:endParaRPr lang="zh-TW" altLang="en-US" sz="8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佛 </a:t>
            </a:r>
            <a:r>
              <a:rPr lang="en-US" altLang="zh-TW" sz="4800">
                <a:solidFill>
                  <a:srgbClr val="FF0066"/>
                </a:solidFill>
              </a:rPr>
              <a:t>(BUDDHA)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600">
                <a:solidFill>
                  <a:srgbClr val="0000FF"/>
                </a:solidFill>
              </a:rPr>
              <a:t>又名佛陀、浮陀、浮圖</a:t>
            </a:r>
          </a:p>
          <a:p>
            <a:r>
              <a:rPr lang="zh-TW" altLang="en-US" sz="3600">
                <a:solidFill>
                  <a:srgbClr val="0000FF"/>
                </a:solidFill>
              </a:rPr>
              <a:t>意譯覺者或智者</a:t>
            </a:r>
          </a:p>
          <a:p>
            <a:r>
              <a:rPr lang="zh-TW" altLang="en-US" sz="3600">
                <a:solidFill>
                  <a:srgbClr val="0000FF"/>
                </a:solidFill>
              </a:rPr>
              <a:t>自覺覺他，覺行圓滿</a:t>
            </a:r>
          </a:p>
        </p:txBody>
      </p:sp>
      <p:pic>
        <p:nvPicPr>
          <p:cNvPr id="16388" name="Picture 4" descr="佛牙舍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5274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智慧的根本：緣起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000"/>
              <a:t>「</a:t>
            </a:r>
            <a:r>
              <a:rPr lang="zh-TW" altLang="en-US" sz="4000">
                <a:solidFill>
                  <a:srgbClr val="0000FF"/>
                </a:solidFill>
              </a:rPr>
              <a:t>因</a:t>
            </a:r>
            <a:r>
              <a:rPr lang="zh-TW" altLang="en-US" sz="4000"/>
              <a:t>」是指主要條件</a:t>
            </a:r>
          </a:p>
          <a:p>
            <a:r>
              <a:rPr lang="zh-TW" altLang="en-US" sz="4000"/>
              <a:t>「</a:t>
            </a:r>
            <a:r>
              <a:rPr lang="zh-TW" altLang="en-US" sz="4000">
                <a:solidFill>
                  <a:srgbClr val="0000FF"/>
                </a:solidFill>
              </a:rPr>
              <a:t>緣</a:t>
            </a:r>
            <a:r>
              <a:rPr lang="zh-TW" altLang="en-US" sz="4000"/>
              <a:t>」是指輔助條件</a:t>
            </a:r>
          </a:p>
          <a:p>
            <a:r>
              <a:rPr kumimoji="0" lang="zh-TW" altLang="en-US" sz="4000"/>
              <a:t>　</a:t>
            </a:r>
            <a:r>
              <a:rPr kumimoji="0" lang="zh-TW" altLang="en-US" sz="4000">
                <a:solidFill>
                  <a:srgbClr val="008000"/>
                </a:solidFill>
              </a:rPr>
              <a:t>此有故彼有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4000">
                <a:solidFill>
                  <a:srgbClr val="008000"/>
                </a:solidFill>
              </a:rPr>
              <a:t>	　此生故彼生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4000">
                <a:solidFill>
                  <a:srgbClr val="008000"/>
                </a:solidFill>
              </a:rPr>
              <a:t>	　此無故彼無</a:t>
            </a:r>
          </a:p>
          <a:p>
            <a:pPr>
              <a:buFont typeface="Wingdings" pitchFamily="2" charset="2"/>
              <a:buNone/>
            </a:pPr>
            <a:r>
              <a:rPr kumimoji="0" lang="zh-TW" altLang="en-US" sz="4000">
                <a:solidFill>
                  <a:srgbClr val="008000"/>
                </a:solidFill>
              </a:rPr>
              <a:t>	　此滅故彼滅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FF0066"/>
                </a:solidFill>
              </a:rPr>
              <a:t>緣起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b="1"/>
          </a:p>
          <a:p>
            <a:pPr>
              <a:buFont typeface="Wingdings" pitchFamily="2" charset="2"/>
              <a:buNone/>
            </a:pPr>
            <a:r>
              <a:rPr lang="en-US" altLang="zh-TW" b="1">
                <a:solidFill>
                  <a:srgbClr val="008000"/>
                </a:solidFill>
              </a:rPr>
              <a:t>		</a:t>
            </a:r>
            <a:r>
              <a:rPr lang="zh-TW" altLang="en-US" sz="3600" b="1">
                <a:solidFill>
                  <a:srgbClr val="008000"/>
                </a:solidFill>
              </a:rPr>
              <a:t>眾因緣生法</a:t>
            </a:r>
          </a:p>
          <a:p>
            <a:pPr>
              <a:buFont typeface="Wingdings" pitchFamily="2" charset="2"/>
              <a:buNone/>
            </a:pPr>
            <a:r>
              <a:rPr lang="zh-TW" altLang="en-US" sz="3600" b="1">
                <a:solidFill>
                  <a:srgbClr val="008000"/>
                </a:solidFill>
              </a:rPr>
              <a:t>			我說即是空</a:t>
            </a:r>
          </a:p>
          <a:p>
            <a:pPr>
              <a:buFont typeface="Wingdings" pitchFamily="2" charset="2"/>
              <a:buNone/>
            </a:pPr>
            <a:r>
              <a:rPr lang="zh-TW" altLang="en-US" sz="3600" b="1">
                <a:solidFill>
                  <a:srgbClr val="008000"/>
                </a:solidFill>
              </a:rPr>
              <a:t>				亦為是假名</a:t>
            </a:r>
          </a:p>
          <a:p>
            <a:pPr>
              <a:buFont typeface="Wingdings" pitchFamily="2" charset="2"/>
              <a:buNone/>
            </a:pPr>
            <a:r>
              <a:rPr lang="zh-TW" altLang="en-US" sz="3600" b="1">
                <a:solidFill>
                  <a:srgbClr val="008000"/>
                </a:solidFill>
              </a:rPr>
              <a:t>					亦是中道義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FF"/>
                </a:solidFill>
              </a:rPr>
              <a:t>緣起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987675" y="2420938"/>
            <a:ext cx="3778250" cy="3562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文鼎粗行楷"/>
              </a:rPr>
              <a:t>無</a:t>
            </a:r>
            <a:endParaRPr lang="en-US" sz="9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文鼎粗行楷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1913" y="2636838"/>
            <a:ext cx="4824412" cy="2836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5400">
                <a:solidFill>
                  <a:srgbClr val="008000"/>
                </a:solidFill>
              </a:rPr>
              <a:t>自生性</a:t>
            </a:r>
          </a:p>
          <a:p>
            <a:pPr lvl="1">
              <a:lnSpc>
                <a:spcPct val="90000"/>
              </a:lnSpc>
            </a:pPr>
            <a:r>
              <a:rPr lang="zh-TW" altLang="en-US" sz="5400">
                <a:solidFill>
                  <a:srgbClr val="008000"/>
                </a:solidFill>
              </a:rPr>
              <a:t>獨存性</a:t>
            </a:r>
          </a:p>
          <a:p>
            <a:pPr lvl="2">
              <a:lnSpc>
                <a:spcPct val="90000"/>
              </a:lnSpc>
            </a:pPr>
            <a:r>
              <a:rPr lang="zh-TW" altLang="en-US" sz="5400">
                <a:solidFill>
                  <a:srgbClr val="008000"/>
                </a:solidFill>
              </a:rPr>
              <a:t>固定性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00FF"/>
                </a:solidFill>
              </a:rPr>
              <a:t>緣起性空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49500"/>
            <a:ext cx="7772400" cy="2908300"/>
          </a:xfrm>
        </p:spPr>
        <p:txBody>
          <a:bodyPr/>
          <a:lstStyle/>
          <a:p>
            <a:r>
              <a:rPr lang="zh-TW" altLang="en-US" sz="4400">
                <a:solidFill>
                  <a:srgbClr val="008000"/>
                </a:solidFill>
              </a:rPr>
              <a:t>緣起：有「無自性」的生起</a:t>
            </a:r>
          </a:p>
          <a:p>
            <a:r>
              <a:rPr lang="zh-TW" altLang="en-US" sz="4400">
                <a:solidFill>
                  <a:srgbClr val="008000"/>
                </a:solidFill>
              </a:rPr>
              <a:t>性空：沒有「自性的生起」</a:t>
            </a:r>
          </a:p>
          <a:p>
            <a:r>
              <a:rPr lang="zh-TW" altLang="en-US" sz="4400">
                <a:solidFill>
                  <a:srgbClr val="993300"/>
                </a:solidFill>
              </a:rPr>
              <a:t>緣起有，自性無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74</TotalTime>
  <Words>851</Words>
  <Application>Microsoft Office PowerPoint</Application>
  <PresentationFormat>On-screen Show (4:3)</PresentationFormat>
  <Paragraphs>179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新細明體</vt:lpstr>
      <vt:lpstr>Times New Roman</vt:lpstr>
      <vt:lpstr>Wingdings</vt:lpstr>
      <vt:lpstr>文鼎中粗隸</vt:lpstr>
      <vt:lpstr>Layers</vt:lpstr>
      <vt:lpstr>智為能度</vt:lpstr>
      <vt:lpstr>「信為能入， 　　智為能度。」</vt:lpstr>
      <vt:lpstr>智慧</vt:lpstr>
      <vt:lpstr>佛教的智慧</vt:lpstr>
      <vt:lpstr>佛 (BUDDHA)</vt:lpstr>
      <vt:lpstr>智慧的根本：緣起</vt:lpstr>
      <vt:lpstr>緣起</vt:lpstr>
      <vt:lpstr>緣起</vt:lpstr>
      <vt:lpstr>緣起性空</vt:lpstr>
      <vt:lpstr>如何實踐緣起</vt:lpstr>
      <vt:lpstr>十二因緣</vt:lpstr>
      <vt:lpstr>般若　PRAJNA</vt:lpstr>
      <vt:lpstr>般若</vt:lpstr>
      <vt:lpstr>般若</vt:lpstr>
      <vt:lpstr>般若</vt:lpstr>
      <vt:lpstr>般若的離相</vt:lpstr>
      <vt:lpstr>般若的離相</vt:lpstr>
      <vt:lpstr>般若的入相</vt:lpstr>
      <vt:lpstr>般若的入相</vt:lpstr>
      <vt:lpstr>般若的行相</vt:lpstr>
      <vt:lpstr>般若的行相</vt:lpstr>
      <vt:lpstr>般若</vt:lpstr>
      <vt:lpstr>佛教生活的智慧</vt:lpstr>
      <vt:lpstr>佛教生活的智慧</vt:lpstr>
      <vt:lpstr>佛教生死的智慧</vt:lpstr>
      <vt:lpstr>佛教生命覺醒的智慧</vt:lpstr>
      <vt:lpstr>戒  定  慧</vt:lpstr>
      <vt:lpstr>六波羅密多</vt:lpstr>
      <vt:lpstr>聞  思  修</vt:lpstr>
      <vt:lpstr>大菩提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智為能度</dc:title>
  <dc:creator>user</dc:creator>
  <cp:lastModifiedBy>Kwok, Isaac HY</cp:lastModifiedBy>
  <cp:revision>5</cp:revision>
  <dcterms:created xsi:type="dcterms:W3CDTF">2006-10-20T17:03:41Z</dcterms:created>
  <dcterms:modified xsi:type="dcterms:W3CDTF">2020-04-07T08:03:04Z</dcterms:modified>
</cp:coreProperties>
</file>