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notesMasterIdLst>
    <p:notesMasterId r:id="rId24"/>
  </p:notes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  <p:sldId id="274" r:id="rId9"/>
    <p:sldId id="265" r:id="rId10"/>
    <p:sldId id="263" r:id="rId11"/>
    <p:sldId id="268" r:id="rId12"/>
    <p:sldId id="276" r:id="rId13"/>
    <p:sldId id="266" r:id="rId14"/>
    <p:sldId id="267" r:id="rId15"/>
    <p:sldId id="264" r:id="rId16"/>
    <p:sldId id="273" r:id="rId17"/>
    <p:sldId id="272" r:id="rId18"/>
    <p:sldId id="271" r:id="rId19"/>
    <p:sldId id="270" r:id="rId20"/>
    <p:sldId id="269" r:id="rId21"/>
    <p:sldId id="277" r:id="rId22"/>
    <p:sldId id="275" r:id="rId23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6699FF"/>
    <a:srgbClr val="000066"/>
    <a:srgbClr val="00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06" autoAdjust="0"/>
    <p:restoredTop sz="94660"/>
  </p:normalViewPr>
  <p:slideViewPr>
    <p:cSldViewPr>
      <p:cViewPr varScale="1">
        <p:scale>
          <a:sx n="43" d="100"/>
          <a:sy n="43" d="100"/>
        </p:scale>
        <p:origin x="-558" y="-10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1187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8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B92631E-D952-4C90-8597-CE2E17ADB2A3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53259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MS PMincho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MS PMincho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MS PMincho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MS PMincho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MS PMincho" pitchFamily="1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B3D47F-71BD-427D-9094-149D35B121BE}" type="slidenum">
              <a:rPr lang="zh-TW" altLang="en-US"/>
              <a:pPr/>
              <a:t>9</a:t>
            </a:fld>
            <a:endParaRPr lang="en-US" altLang="zh-TW"/>
          </a:p>
        </p:txBody>
      </p:sp>
      <p:sp>
        <p:nvSpPr>
          <p:cNvPr id="119810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9811" name="Rectangle 3"/>
          <p:cNvSpPr txBox="1"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55936E-B07C-4BC6-A658-D3EE41063845}" type="slidenum">
              <a:rPr lang="zh-TW" altLang="en-US"/>
              <a:pPr/>
              <a:t>11</a:t>
            </a:fld>
            <a:endParaRPr lang="en-US" altLang="zh-TW"/>
          </a:p>
        </p:txBody>
      </p:sp>
      <p:sp>
        <p:nvSpPr>
          <p:cNvPr id="123906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3907" name="Rectangle 3"/>
          <p:cNvSpPr txBox="1"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8" name="Picture 8" descr="e_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>
            <a:lvl1pPr algn="ctr">
              <a:defRPr>
                <a:solidFill>
                  <a:srgbClr val="000066"/>
                </a:solidFill>
              </a:defRPr>
            </a:lvl1pPr>
          </a:lstStyle>
          <a:p>
            <a:pPr lvl="0"/>
            <a:r>
              <a:rPr lang="ja-JP" altLang="en-US" noProof="0" smtClean="0"/>
              <a:t>マスタ タイトルの書式設定</a:t>
            </a:r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000066"/>
                </a:solidFill>
              </a:defRPr>
            </a:lvl1pPr>
          </a:lstStyle>
          <a:p>
            <a:pPr lvl="0"/>
            <a:r>
              <a:rPr lang="ja-JP" altLang="en-US" noProof="0" smtClean="0"/>
              <a:t>マスタ サブタイトルの書式設定</a:t>
            </a:r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</p:spPr>
        <p:txBody>
          <a:bodyPr/>
          <a:lstStyle>
            <a:lvl1pPr>
              <a:defRPr>
                <a:solidFill>
                  <a:srgbClr val="000066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</p:spPr>
        <p:txBody>
          <a:bodyPr/>
          <a:lstStyle>
            <a:lvl1pPr>
              <a:defRPr>
                <a:solidFill>
                  <a:srgbClr val="000066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>
                <a:solidFill>
                  <a:srgbClr val="000066"/>
                </a:solidFill>
              </a:defRPr>
            </a:lvl1pPr>
          </a:lstStyle>
          <a:p>
            <a:fld id="{D25C02DC-0CB1-4BC4-BDDD-ED3DE3013BB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18B1D0-CE65-491F-803D-DA9C5F00344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1795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0625" y="274638"/>
            <a:ext cx="187007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30400" y="274638"/>
            <a:ext cx="545782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F1C8A3-F657-4827-B327-F01325578E3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5420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9BF60D-881D-460C-8FC1-964715BF8A0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7531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845393-3944-4F4D-ADF6-325005BDC8D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806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30400" y="1600200"/>
            <a:ext cx="3663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46750" y="1600200"/>
            <a:ext cx="3663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09731-CC2E-40F0-9A37-5EEFCB062CE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48504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0D0496-C749-48DD-AA17-DAF50E0AAA0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00706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41CC55-CA46-4634-B6D0-36AAB0BC0EA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1425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1A983-57A5-4AA8-83BC-A63D41A27AD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2876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E7BCF7-89D5-4D1B-A6FB-A458ED3EBE3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93791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E8F87-06F5-4BF6-AD3F-ECDA22CAC90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80643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23" name="Picture 7" descr="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30400" y="274638"/>
            <a:ext cx="7480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30400" y="1600200"/>
            <a:ext cx="74803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304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05300" y="6245225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5388" y="6245225"/>
            <a:ext cx="18653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5FA8496-7F09-4F8D-9EB4-8EADCA43CFD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34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34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34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34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4"/>
        </a:buBlip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Blip>
          <a:blip r:embed="rId15"/>
        </a:buBlip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Blip>
          <a:blip r:embed="rId16"/>
        </a:buBlip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6699FF"/>
        </a:buClr>
        <a:buFont typeface="Arial" charset="0"/>
        <a:buChar char="◆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6699FF"/>
        </a:buClr>
        <a:buFont typeface="Arial" charset="0"/>
        <a:buChar char="▪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6699FF"/>
        </a:buClr>
        <a:buFont typeface="Arial" charset="0"/>
        <a:buChar char="▪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6699FF"/>
        </a:buClr>
        <a:buFont typeface="Arial" charset="0"/>
        <a:buChar char="▪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6699FF"/>
        </a:buClr>
        <a:buFont typeface="Arial" charset="0"/>
        <a:buChar char="▪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6699FF"/>
        </a:buClr>
        <a:buFont typeface="Arial" charset="0"/>
        <a:buChar char="▪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.hk/imgres?imgurl=http://www.uvm.edu/~dos/chw/mindfulness.gif&amp;imgrefurl=http://www.uvm.edu/~dos/chw/%3FPage%3Dmindful.html&amp;h=299&amp;w=295&amp;sz=71&amp;tbnid=2RriFlLC-H6SsM:&amp;tbnh=111&amp;tbnw=109&amp;hl=zh-TW&amp;start=2&amp;prev=/images%3Fq%3Dmindfulness%26svnum%3D10%26hl%3Dzh-TW%26lr%3D%26sa%3D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jpeg"/><Relationship Id="rId2" Type="http://schemas.openxmlformats.org/officeDocument/2006/relationships/hyperlink" Target="http://images.google.com.hk/imgres?imgurl=http://www.springrainsangha.com/images/newlogo.gif&amp;imgrefurl=http://www.springrainsangha.com/retreats/kinmount/jan12_2006.htm&amp;h=288&amp;w=234&amp;sz=20&amp;tbnid=g4xem1L2wfNNEM:&amp;tbnh=110&amp;tbnw=89&amp;hl=zh-TW&amp;start=11&amp;prev=/images%3Fq%3Dmindfulness%26svnum%3D10%26hl%3Dzh-TW%26lr%3D%26sa%3DG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jpeg"/><Relationship Id="rId7" Type="http://schemas.openxmlformats.org/officeDocument/2006/relationships/image" Target="../media/image67.jpeg"/><Relationship Id="rId2" Type="http://schemas.openxmlformats.org/officeDocument/2006/relationships/hyperlink" Target="http://images.google.com.hk/imgres?imgurl=http://www.interbeing.org/images/Interbeing_logo.gif&amp;imgrefurl=http://www.interbeing.org/dom%2520and%2520retreats.htm&amp;h=731&amp;w=577&amp;sz=7&amp;tbnid=DORSP1I-hpyJeM:&amp;tbnh=139&amp;tbnw=109&amp;hl=zh-TW&amp;start=8&amp;prev=/images%3Fq%3Dmindfulness%26svnum%3D10%26hl%3Dzh-TW%26lr%3D%26sa%3DG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images.google.com.hk/imgres?imgurl=http://www.meditationdoctor.com/images/Guided%2520Mindfulness%2520Practice%2520CD.jpg&amp;imgrefurl=http://www.meditationdoctor.com/prod01.htm&amp;h=746&amp;w=442&amp;sz=62&amp;tbnid=2eED8w5a5nwxNM:&amp;tbnh=140&amp;tbnw=82&amp;hl=zh-TW&amp;start=41&amp;prev=/images%3Fq%3Dmindfulness%26start%3D40%26svnum%3D10%26hl%3Dzh-TW%26lr%3D%26sa%3DN" TargetMode="External"/><Relationship Id="rId5" Type="http://schemas.openxmlformats.org/officeDocument/2006/relationships/image" Target="../media/image66.jpeg"/><Relationship Id="rId4" Type="http://schemas.openxmlformats.org/officeDocument/2006/relationships/hyperlink" Target="http://images.google.com.hk/imgres?imgurl=http://www.meilena.com/portrait/files/images/mindfulness_0.jpg&amp;imgrefurl=http://www.meilena.com/portrait/%3Fq%3Dnode/257&amp;h=512&amp;w=408&amp;sz=61&amp;tbnid=2L9cd5A_Kno9jM:&amp;tbnh=128&amp;tbnw=102&amp;hl=zh-TW&amp;start=3&amp;prev=/images%3Fq%3Dmindfulness%26svnum%3D10%26hl%3Dzh-TW%26lr%3D%26sa%3D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jpeg"/><Relationship Id="rId2" Type="http://schemas.openxmlformats.org/officeDocument/2006/relationships/hyperlink" Target="http://images.google.com.hk/imgres?imgurl=http://www.fda.gov/fdac/graphics/1999graphics/breathing.gif&amp;imgrefurl=http://www.fda.gov/fdac/features/1999/emphside.html&amp;h=295&amp;w=348&amp;sz=10&amp;tbnid=uJtSRECUl-c-rM:&amp;tbnh=98&amp;tbnw=116&amp;hl=zh-TW&amp;start=1&amp;prev=/images%3Fq%3Dbreathing%26svnum%3D10%26hl%3Dzh-TW%26lr%3D%26sa%3D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jpeg"/><Relationship Id="rId7" Type="http://schemas.openxmlformats.org/officeDocument/2006/relationships/image" Target="../media/image71.jpeg"/><Relationship Id="rId2" Type="http://schemas.openxmlformats.org/officeDocument/2006/relationships/hyperlink" Target="http://images.google.com.hk/imgres?imgurl=http://nurse.bangor.ac.uk/mental_health/jan/meditation.jpg&amp;imgrefurl=http://nurse.bangor.ac.uk/mental_health/jan/mindfulness.html&amp;h=266&amp;w=348&amp;sz=27&amp;tbnid=nbsAer5jYttCeM:&amp;tbnh=88&amp;tbnw=116&amp;hl=zh-TW&amp;start=70&amp;prev=/images%3Fq%3Dmindfulness%26start%3D60%26svnum%3D10%26hl%3Dzh-TW%26lr%3D%26sa%3DN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images.google.com.hk/imgres?imgurl=http://www.dharma.net/monstore/images/products/calli-kaz14.jpg&amp;imgrefurl=http://www.dharma.net/monstore/product_info.php%3FcPath%3D83_39_58%26products_id%3D1175&amp;h=400&amp;w=279&amp;sz=22&amp;tbnid=zb42anXuy0FGeM:&amp;tbnh=120&amp;tbnw=83&amp;hl=zh-TW&amp;start=38&amp;prev=/images%3Fq%3Dmindfulness%26start%3D20%26svnum%3D10%26hl%3Dzh-TW%26lr%3D%26sa%3DN" TargetMode="External"/><Relationship Id="rId5" Type="http://schemas.openxmlformats.org/officeDocument/2006/relationships/image" Target="../media/image70.jpeg"/><Relationship Id="rId4" Type="http://schemas.openxmlformats.org/officeDocument/2006/relationships/hyperlink" Target="http://images.google.com.hk/imgres?imgurl=http://members.toast.net/m_goodman33/index_files/lotus_flower.jpg&amp;imgrefurl=http://members.toast.net/m_goodman33/&amp;h=247&amp;w=350&amp;sz=6&amp;tbnid=icLs2KisTi-AmM:&amp;tbnh=81&amp;tbnw=116&amp;hl=zh-TW&amp;start=62&amp;prev=/images%3Fq%3Dmindfulness%26start%3D60%26svnum%3D10%26hl%3Dzh-TW%26lr%3D%26sa%3DN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.hk/imgres?imgurl=http://www.goldsummitmonastery.org/images/nowords/3_mad_elephant_medium.jpg&amp;imgrefurl=http://www.goldsummitmonastery.org/resources/nowords.shtml&amp;h=308&amp;w=400&amp;sz=137&amp;tbnid=qw4E6c2Q4rODxM:&amp;tbnh=92&amp;tbnw=120&amp;hl=zh-TW&amp;start=27&amp;prev=/images%3Fq%3Dloving%2Bkindness%26start%3D20%26svnum%3D10%26hl%3Dzh-TW%26lr%3D%26sa%3DN" TargetMode="External"/><Relationship Id="rId3" Type="http://schemas.openxmlformats.org/officeDocument/2006/relationships/image" Target="../media/image72.jpeg"/><Relationship Id="rId7" Type="http://schemas.openxmlformats.org/officeDocument/2006/relationships/image" Target="../media/image74.jpeg"/><Relationship Id="rId2" Type="http://schemas.openxmlformats.org/officeDocument/2006/relationships/hyperlink" Target="http://images.google.com.hk/imgres?imgurl=http://www.bestfaye.com/cd/images/42-02.jpg&amp;imgrefurl=http://lib.verycd.com/2005/07/28/0000058516.html&amp;h=493&amp;w=500&amp;sz=21&amp;tbnid=visnaRPDDqOHIM:&amp;tbnh=125&amp;tbnw=127&amp;hl=zh-TW&amp;start=10&amp;prev=/images%3Fq%3Dloving%2Bkindness%26svnum%3D10%26hl%3Dzh-TW%26lr%3D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images.google.com.hk/imgres?imgurl=http://www.buddhanet.net/e-learning/buddhism/images2/buddha-lk.gif&amp;imgrefurl=http://www.buddhanet.net/e-learning/buddhism/pbs2_unit06.htm&amp;h=229&amp;w=260&amp;sz=20&amp;tbnid=jxWPRMRZbC6rJM:&amp;tbnh=94&amp;tbnw=107&amp;hl=zh-TW&amp;start=21&amp;prev=/images%3Fq%3Dloving%2Bkindness%26start%3D20%26svnum%3D10%26hl%3Dzh-TW%26lr%3D%26sa%3DN" TargetMode="External"/><Relationship Id="rId5" Type="http://schemas.openxmlformats.org/officeDocument/2006/relationships/image" Target="../media/image73.jpeg"/><Relationship Id="rId4" Type="http://schemas.openxmlformats.org/officeDocument/2006/relationships/hyperlink" Target="http://images.google.com.hk/imgres?imgurl=http://www.purifymind.com/aBuddhaBlack.jpg&amp;imgrefurl=http://www.purifymind.com/WhatAmI.htm&amp;h=345&amp;w=248&amp;sz=14&amp;tbnid=Fw4DpnTz0ROySM:&amp;tbnh=116&amp;tbnw=83&amp;hl=zh-TW&amp;start=19&amp;prev=/images%3Fq%3Dloving%2Bkindness%26svnum%3D10%26hl%3Dzh-TW%26lr%3D" TargetMode="External"/><Relationship Id="rId9" Type="http://schemas.openxmlformats.org/officeDocument/2006/relationships/image" Target="../media/image7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jpeg"/><Relationship Id="rId2" Type="http://schemas.openxmlformats.org/officeDocument/2006/relationships/hyperlink" Target="http://images.google.com.hk/imgres?imgurl=http://www.psp-tao.de/images/meditation.jpg&amp;imgrefurl=http://www.psp-tao.de/meditation&amp;h=382&amp;w=350&amp;sz=30&amp;tbnid=CvsH0lMYK6d2lM:&amp;tbnh=119&amp;tbnw=109&amp;hl=zh-TW&amp;start=16&amp;prev=/images%3Fq%3Dmeditation%26svnum%3D10%26hl%3Dzh-TW%26lr%3D" TargetMode="Externa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jpeg"/><Relationship Id="rId2" Type="http://schemas.openxmlformats.org/officeDocument/2006/relationships/hyperlink" Target="http://images.google.com.hk/imgres?imgurl=http://www.new-age-music-shop.com/images/InnerPeace_Opt_hj70.jpg&amp;imgrefurl=http://www.new-age-music-shop.com/E-comModule/relaxation-music.php3&amp;h=261&amp;w=266&amp;sz=12&amp;tbnid=MLU_nmrR1Ruz4M:&amp;tbnh=105&amp;tbnw=108&amp;hl=zh-TW&amp;start=10&amp;prev=/images%3Fq%3Dmeditation%26svnum%3D10%26hl%3Dzh-TW%26lr%3D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hyperlink" Target="http://images.google.com.hk/imgres?imgurl=http://ehpnet1.niehs.nih.gov/cehp/docs/2002/110-4c/fetusfinal.jpg&amp;imgrefurl=http://ehpnet1.niehs.nih.gov/cehp/docs/2002/110-4c/birthdefect_tc.html&amp;h=288&amp;w=237&amp;sz=37&amp;tbnid=0IYQfUz4EK6frM:&amp;tbnh=110&amp;tbnw=90&amp;hl=zh-TW&amp;start=29&amp;prev=/images%3Fq%3D%25E5%2587%25BA%25E7%2594%259F%26start%3D20%26svnum%3D10%26hl%3Dzh-TW%26lr%3D%26sa%3DN" TargetMode="External"/><Relationship Id="rId18" Type="http://schemas.openxmlformats.org/officeDocument/2006/relationships/image" Target="../media/image14.jpeg"/><Relationship Id="rId3" Type="http://schemas.openxmlformats.org/officeDocument/2006/relationships/hyperlink" Target="http://images.google.com.hk/imgres?imgurl=http://why.eastday.com/eastday/node33/node35/node7612/images/16244.jpg&amp;imgrefurl=http://why.eastday.com/eastday/node33/node35/node7612/userobject1ai101284.html&amp;h=263&amp;w=431&amp;sz=34&amp;tbnid=sNKXG8iXr0FBDM:&amp;tbnh=75&amp;tbnw=123&amp;hl=zh-TW&amp;start=15&amp;prev=/images%3Fq%3D%25E5%2587%25BA%25E7%2594%259F%26svnum%3D10%26hl%3Dzh-TW%26lr%3D%26sa%3DG" TargetMode="External"/><Relationship Id="rId21" Type="http://schemas.openxmlformats.org/officeDocument/2006/relationships/hyperlink" Target="http://images.google.com.hk/imgres?imgurl=http://photo.sohu.com/20041202/Img223294884.jpg&amp;imgrefurl=http://baby.women.sohu.com/20041203/n223294736.shtml&amp;h=320&amp;w=400&amp;sz=13&amp;tbnid=7UfmkSZQlZm7HM:&amp;tbnh=96&amp;tbnw=120&amp;hl=zh-TW&amp;start=40&amp;prev=/images%3Fq%3D%25E5%2587%25BA%25E7%2594%259F%26start%3D20%26svnum%3D10%26hl%3Dzh-TW%26lr%3D%26sa%3DN" TargetMode="External"/><Relationship Id="rId7" Type="http://schemas.openxmlformats.org/officeDocument/2006/relationships/hyperlink" Target="http://images.google.com.hk/imgres?imgurl=http://blog31.fc2.com/g/ginginji/file/20051110123332.jpg&amp;imgrefurl=http://ginginji.blog31.fc2.com/blog-date-200511.html&amp;h=480&amp;w=640&amp;sz=169&amp;tbnid=bsR0ayDOuL2B3M:&amp;tbnh=101&amp;tbnw=135&amp;hl=zh-TW&amp;start=25&amp;prev=/images%3Fq%3D%25E5%2587%25BA%25E7%2594%259F%26start%3D20%26svnum%3D10%26hl%3Dzh-TW%26lr%3D%26sa%3DN" TargetMode="External"/><Relationship Id="rId12" Type="http://schemas.openxmlformats.org/officeDocument/2006/relationships/image" Target="../media/image11.jpeg"/><Relationship Id="rId17" Type="http://schemas.openxmlformats.org/officeDocument/2006/relationships/hyperlink" Target="http://images.google.com.hk/imgres?imgurl=http://www.5721.net/yy/yoga/mama.jpg&amp;imgrefurl=http://www.5721.net/Pregnant/morelist/News317.shtml&amp;h=234&amp;w=230&amp;sz=18&amp;tbnid=Ai6tMSLrr0AhtM:&amp;tbnh=104&amp;tbnw=102&amp;hl=zh-TW&amp;start=34&amp;prev=/images%3Fq%3D%25E5%2587%25BA%25E7%2594%259F%26start%3D20%26svnum%3D10%26hl%3Dzh-TW%26lr%3D%26sa%3DN" TargetMode="External"/><Relationship Id="rId2" Type="http://schemas.openxmlformats.org/officeDocument/2006/relationships/image" Target="../media/image6.jpeg"/><Relationship Id="rId16" Type="http://schemas.openxmlformats.org/officeDocument/2006/relationships/image" Target="../media/image13.jpeg"/><Relationship Id="rId20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hyperlink" Target="http://images.google.com.hk/imgres?imgurl=http://upload.wikimedia.org/wikipedia/zh/thumb/2/2f/Morechicks.jpg/260px-Morechicks.jpg&amp;imgrefurl=http://zh.wikipedia.org/wiki/%25E9%25B8%25A1&amp;h=299&amp;w=260&amp;sz=19&amp;tbnid=ZQE_Oel5qoIawM:&amp;tbnh=111&amp;tbnw=96&amp;hl=zh-TW&amp;start=28&amp;prev=/images%3Fq%3D%25E5%2587%25BA%25E7%2594%259F%26start%3D20%26svnum%3D10%26hl%3Dzh-TW%26lr%3D%26sa%3DN" TargetMode="External"/><Relationship Id="rId5" Type="http://schemas.openxmlformats.org/officeDocument/2006/relationships/hyperlink" Target="http://images.google.com.hk/imgres?imgurl=http://image.blog.livedoor.jp/birtharmony/imgs/0/d/0d63eee3.gif&amp;imgrefurl=http://birtharmony.livedoor.biz/&amp;h=550&amp;w=685&amp;sz=206&amp;tbnid=Uq95yj9RXANLNM:&amp;tbnh=110&amp;tbnw=137&amp;hl=zh-TW&amp;start=26&amp;prev=/images%3Fq%3D%25E5%2587%25BA%25E7%2594%259F%26start%3D20%26svnum%3D10%26hl%3Dzh-TW%26lr%3D%26sa%3DN" TargetMode="External"/><Relationship Id="rId15" Type="http://schemas.openxmlformats.org/officeDocument/2006/relationships/hyperlink" Target="http://images.google.com.hk/imgres?imgurl=http://static.flickr.com/6/75278845_1096ad10e2_o.jpg&amp;imgrefurl=http://blog.yam.com/ptcat&amp;h=300&amp;w=400&amp;sz=117&amp;tbnid=gaeF-jSbFHIntM:&amp;tbnh=90&amp;tbnw=120&amp;hl=zh-TW&amp;start=31&amp;prev=/images%3Fq%3D%25E5%2587%25BA%25E7%2594%259F%26start%3D20%26svnum%3D10%26hl%3Dzh-TW%26lr%3D%26sa%3DN" TargetMode="External"/><Relationship Id="rId10" Type="http://schemas.openxmlformats.org/officeDocument/2006/relationships/image" Target="../media/image10.jpeg"/><Relationship Id="rId19" Type="http://schemas.openxmlformats.org/officeDocument/2006/relationships/hyperlink" Target="http://images.google.com.hk/imgres?imgurl=http://www.5721.net/yy/yoga/10041.gif&amp;imgrefurl=http://www.5721.net/Pregnant/morelist/News317.shtml&amp;h=229&amp;w=230&amp;sz=30&amp;tbnid=E1kqe7_tQ7LGfM:&amp;tbnh=102&amp;tbnw=103&amp;hl=zh-TW&amp;start=35&amp;prev=/images%3Fq%3D%25E5%2587%25BA%25E7%2594%259F%26start%3D20%26svnum%3D10%26hl%3Dzh-TW%26lr%3D%26sa%3DN" TargetMode="External"/><Relationship Id="rId4" Type="http://schemas.openxmlformats.org/officeDocument/2006/relationships/image" Target="../media/image7.jpeg"/><Relationship Id="rId9" Type="http://schemas.openxmlformats.org/officeDocument/2006/relationships/hyperlink" Target="http://images.google.com.hk/imgres?imgurl=http://blog.freetimegears.com.tw/mrsturtle/archives/6-4-2-1.jpg&amp;imgrefurl=http://blog.freetimegears.com.tw/mrsturtle/archives/cat_turtle_uk_england2004.html&amp;h=450&amp;w=600&amp;sz=76&amp;tbnid=mdSC2J_fmIEfUM:&amp;tbnh=99&amp;tbnw=133&amp;hl=zh-TW&amp;start=22&amp;prev=/images%3Fq%3D%25E5%2587%25BA%25E7%2594%259F%26start%3D20%26svnum%3D10%26hl%3Dzh-TW%26lr%3D%26sa%3DN" TargetMode="External"/><Relationship Id="rId14" Type="http://schemas.openxmlformats.org/officeDocument/2006/relationships/image" Target="../media/image12.jpeg"/><Relationship Id="rId22" Type="http://schemas.openxmlformats.org/officeDocument/2006/relationships/image" Target="../media/image16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jpeg"/><Relationship Id="rId2" Type="http://schemas.openxmlformats.org/officeDocument/2006/relationships/hyperlink" Target="http://images.google.com.hk/imgres?imgurl=http://www.tropicalisland.de/JKT%2520Yogjakarta%2520Borobudur%2520stone%2520Buddha%2520in%2520meditation%2520position_b.jpg&amp;imgrefurl=http://www.tropicalisland.de/java.html&amp;h=864&amp;w=1317&amp;sz=94&amp;tbnid=fVRM3rDwGMuasM:&amp;tbnh=98&amp;tbnw=150&amp;hl=zh-TW&amp;start=46&amp;prev=/images%3Fq%3Dmeditation%26start%3D40%26svnum%3D10%26hl%3Dzh-TW%26lr%3D%26sa%3DN" TargetMode="Externa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.hk/imgres?imgurl=http://img.7andy.jp/bks/images/i7/31639717.JPG&amp;imgrefurl=http://www.7andy.jp/books/detail%3Faccd%3D31639717&amp;h=250&amp;w=175&amp;sz=10&amp;tbnid=FYag0GBhXlmIbM:&amp;tbnh=106&amp;tbnw=74&amp;hl=zh-TW&amp;start=15&amp;prev=/images%3Fq%3D%25E8%2580%2581%25E5%25B9%25B4%26svnum%3D10%26hl%3Dzh-TW%26lr%3D%26sa%3DG" TargetMode="External"/><Relationship Id="rId13" Type="http://schemas.openxmlformats.org/officeDocument/2006/relationships/image" Target="../media/image22.jpeg"/><Relationship Id="rId18" Type="http://schemas.openxmlformats.org/officeDocument/2006/relationships/hyperlink" Target="http://images.google.com.hk/imgres?imgurl=http://www.city.kitakyushu.jp/gaiyou/data/img/graf_rounen3.gif&amp;imgrefurl=http://www.city.kitakyushu.jp/gaiyou/data/04_hikaku01.html&amp;h=268&amp;w=511&amp;sz=13&amp;tbnid=-E3VK-TgiI1CCM:&amp;tbnh=67&amp;tbnw=128&amp;hl=zh-TW&amp;start=105&amp;prev=/images%3Fq%3D%25E8%2580%2581%25E5%25B9%25B4%26start%3D100%26svnum%3D10%26hl%3Dzh-TW%26lr%3D%26sa%3DN" TargetMode="External"/><Relationship Id="rId3" Type="http://schemas.openxmlformats.org/officeDocument/2006/relationships/image" Target="../media/image17.jpeg"/><Relationship Id="rId21" Type="http://schemas.openxmlformats.org/officeDocument/2006/relationships/image" Target="../media/image26.jpeg"/><Relationship Id="rId7" Type="http://schemas.openxmlformats.org/officeDocument/2006/relationships/image" Target="../media/image19.jpeg"/><Relationship Id="rId12" Type="http://schemas.openxmlformats.org/officeDocument/2006/relationships/hyperlink" Target="http://images.google.com.hk/imgres?imgurl=http://www.news.zj.com/zhejiang/img/586787_1.jpg&amp;imgrefurl=http://www.news.zj.com/zhejiang/gdxwhc/2006-04-26/586787.html&amp;h=274&amp;w=450&amp;sz=193&amp;tbnid=TXZ_YIDDVrPldM:&amp;tbnh=75&amp;tbnw=124&amp;hl=zh-TW&amp;start=53&amp;prev=/images%3Fq%3D%25E8%2580%2581%25E5%25B9%25B4%26start%3D40%26svnum%3D10%26hl%3Dzh-TW%26lr%3D%26sa%3DN" TargetMode="External"/><Relationship Id="rId17" Type="http://schemas.openxmlformats.org/officeDocument/2006/relationships/image" Target="../media/image24.jpeg"/><Relationship Id="rId2" Type="http://schemas.openxmlformats.org/officeDocument/2006/relationships/hyperlink" Target="http://images.google.com.hk/imgres?imgurl=http://mediajunkie.com/jeffgreen/spleen/old-man.jpg&amp;imgrefurl=http://mediajunkie.com/jeffgreen/spleen/2003/04/&amp;h=416&amp;w=326&amp;sz=16&amp;tbnid=gLUFdEWnMaLyxM:&amp;tbnh=122&amp;tbnw=95&amp;hl=zh-TW&amp;start=44&amp;prev=/images%3Fq%3Dold%2Bman%26start%3D40%26svnum%3D10%26hl%3Dzh-TW%26lr%3D%26sa%3DN" TargetMode="External"/><Relationship Id="rId16" Type="http://schemas.openxmlformats.org/officeDocument/2006/relationships/hyperlink" Target="http://images.google.com.hk/imgres?imgurl=http://www.lt.cas.cn/download/2005/11/28/133313.jpg&amp;imgrefurl=http://www.lt.cas.cn/tables/photo_base/PhotoDetails.asp%3FPhotoNo%3D130&amp;h=544&amp;w=700&amp;sz=35&amp;tbnid=y6s8nLdI_2O8HM:&amp;tbnh=107&amp;tbnw=138&amp;hl=zh-TW&amp;start=72&amp;prev=/images%3Fq%3D%25E8%2580%2581%25E5%25B9%25B4%26start%3D60%26svnum%3D10%26hl%3Dzh-TW%26lr%3D%26sa%3DN" TargetMode="External"/><Relationship Id="rId20" Type="http://schemas.openxmlformats.org/officeDocument/2006/relationships/hyperlink" Target="http://images.google.com.hk/imgres?imgurl=http://www.pichirichi.com/images/Paintings/Pastels/Old%2520Man.large.jpg&amp;imgrefurl=http://www.pichirichi.com/heb/Gallery/Pastels.htm&amp;h=580&amp;w=754&amp;sz=219&amp;tbnid=YLbCcbAeAPQRLM:&amp;tbnh=107&amp;tbnw=140&amp;hl=zh-TW&amp;start=51&amp;prev=/images%3Fq%3Dold%2Bman%26start%3D40%26svnum%3D10%26hl%3Dzh-TW%26lr%3D%26sa%3D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com.hk/imgres?imgurl=http://img.7andy.jp/bks/images/i1/30974281.JPG&amp;imgrefurl=http://books.yahoo.co.jp/book_detail/30974281/review&amp;h=250&amp;w=176&amp;sz=14&amp;tbnid=jI1-jTSTIdHkQM:&amp;tbnh=106&amp;tbnw=74&amp;hl=zh-TW&amp;start=5&amp;prev=/images%3Fq%3D%25E8%2580%2581%25E5%25B9%25B4%26svnum%3D10%26hl%3Dzh-TW%26lr%3D%26sa%3DG" TargetMode="External"/><Relationship Id="rId11" Type="http://schemas.openxmlformats.org/officeDocument/2006/relationships/image" Target="../media/image21.jpeg"/><Relationship Id="rId5" Type="http://schemas.openxmlformats.org/officeDocument/2006/relationships/image" Target="../media/image18.jpeg"/><Relationship Id="rId15" Type="http://schemas.openxmlformats.org/officeDocument/2006/relationships/image" Target="../media/image23.jpeg"/><Relationship Id="rId10" Type="http://schemas.openxmlformats.org/officeDocument/2006/relationships/hyperlink" Target="http://images.google.com.hk/imgres?imgurl=http://www.happyoldman.net/wangzhanbiao1.gif&amp;imgrefurl=http://www.happyoldman.net/&amp;h=169&amp;w=167&amp;sz=6&amp;tbnid=7J9ne0kbIdHgLM:&amp;tbnh=94&amp;tbnw=92&amp;hl=zh-TW&amp;start=30&amp;prev=/images%3Fq%3D%25E8%2580%2581%25E5%25B9%25B4%26start%3D20%26svnum%3D10%26hl%3Dzh-TW%26lr%3D%26sa%3DN" TargetMode="External"/><Relationship Id="rId19" Type="http://schemas.openxmlformats.org/officeDocument/2006/relationships/image" Target="../media/image25.jpeg"/><Relationship Id="rId4" Type="http://schemas.openxmlformats.org/officeDocument/2006/relationships/hyperlink" Target="http://images.google.com.hk/imgres?imgurl=http://images-jp.amazon.com/images/P/447979090X.09.LZZZZZZZ.jpg&amp;imgrefurl=http://www.watanabe-shoichi.com/self-help/&amp;h=475&amp;w=325&amp;sz=27&amp;tbnid=FwBauaZttaVdcM:&amp;tbnh=126&amp;tbnw=86&amp;hl=zh-TW&amp;start=1&amp;prev=/images%3Fq%3D%25E8%2580%2581%25E5%25B9%25B4%26svnum%3D10%26hl%3Dzh-TW%26lr%3D%26sa%3DG" TargetMode="External"/><Relationship Id="rId9" Type="http://schemas.openxmlformats.org/officeDocument/2006/relationships/image" Target="../media/image20.jpeg"/><Relationship Id="rId14" Type="http://schemas.openxmlformats.org/officeDocument/2006/relationships/hyperlink" Target="http://images.google.com.hk/imgres?imgurl=http://www.tv.cn/news/newspic/NE-ffpd-2654-0.jpg&amp;imgrefurl=http://www.tv.cn/news/ffpd/pdkd/1135152124.html&amp;h=150&amp;w=200&amp;sz=9&amp;tbnid=jfv1D2aXlUWIJM:&amp;tbnh=74&amp;tbnw=99&amp;hl=zh-TW&amp;start=56&amp;prev=/images%3Fq%3D%25E8%2580%2581%25E5%25B9%25B4%26start%3D40%26svnum%3D10%26hl%3Dzh-TW%26lr%3D%26sa%3DN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.hk/imgres?imgurl=http://www.msd.com.hk/images/health_info/disease_info/hypertension/c_photo1.jpg&amp;imgrefurl=http://www.msd.com.hk/health_info/disease_information/hypertension/c_hypertension_about.html&amp;h=192&amp;w=186&amp;sz=14&amp;tbnid=i1thBDY87uQxhM:&amp;tbnh=98&amp;tbnw=94&amp;hl=zh-TW&amp;start=118&amp;prev=/images%3Fq%3D%25E7%2597%2585%26start%3D100%26svnum%3D10%26hl%3Dzh-TW%26lr%3D%26sa%3DN" TargetMode="External"/><Relationship Id="rId13" Type="http://schemas.openxmlformats.org/officeDocument/2006/relationships/image" Target="../media/image32.jpeg"/><Relationship Id="rId18" Type="http://schemas.openxmlformats.org/officeDocument/2006/relationships/hyperlink" Target="http://images.google.com.hk/imgres?imgurl=http://www.jmhf.org/images/teach/tl_whatis.gif&amp;imgrefurl=http://www.jmhf.org/teach_whatIs.htm&amp;h=76&amp;w=218&amp;sz=2&amp;tbnid=x8q4F53XNlzXVM:&amp;tbnh=35&amp;tbnw=102&amp;hl=zh-TW&amp;start=47&amp;prev=/images%3Fq%3D%25E6%2583%2585%25E7%25B7%2592%25E7%2597%2585%26start%3D40%26svnum%3D10%26hl%3Dzh-TW%26lr%3D%26sa%3DN" TargetMode="External"/><Relationship Id="rId3" Type="http://schemas.openxmlformats.org/officeDocument/2006/relationships/image" Target="../media/image27.jpeg"/><Relationship Id="rId21" Type="http://schemas.openxmlformats.org/officeDocument/2006/relationships/image" Target="../media/image36.jpeg"/><Relationship Id="rId7" Type="http://schemas.openxmlformats.org/officeDocument/2006/relationships/image" Target="../media/image29.jpeg"/><Relationship Id="rId12" Type="http://schemas.openxmlformats.org/officeDocument/2006/relationships/hyperlink" Target="http://images.google.com.hk/imgres?imgurl=http://ezbuy.sinchew-i.com/images/14.jpg&amp;imgrefurl=http://ezbuy.sinchew-i.com/index.php%3FcPath%3D21_35&amp;h=350&amp;w=350&amp;sz=20&amp;tbnid=17DLkD8FGvg63M:&amp;tbnh=116&amp;tbnw=116&amp;hl=zh-TW&amp;start=93&amp;prev=/images%3Fq%3D%25E7%2599%258C%25E7%2597%2587%26start%3D80%26svnum%3D10%26hl%3Dzh-TW%26lr%3D%26sa%3DN" TargetMode="External"/><Relationship Id="rId17" Type="http://schemas.openxmlformats.org/officeDocument/2006/relationships/image" Target="../media/image34.jpeg"/><Relationship Id="rId2" Type="http://schemas.openxmlformats.org/officeDocument/2006/relationships/hyperlink" Target="http://images.google.com.hk/imgres?imgurl=http://www.niehs.nih.gov/kids/pictures/illness.gif&amp;imgrefurl=http://www.niehs.nih.gov/kids/colillness.htm&amp;h=562&amp;w=586&amp;sz=13&amp;tbnid=Bnk4e8Og9IQKJM:&amp;tbnh=126&amp;tbnw=132&amp;hl=zh-TW&amp;start=2&amp;prev=/images%3Fq%3Dillness%26svnum%3D10%26hl%3Dzh-TW%26lr%3D%26sa%3DG" TargetMode="External"/><Relationship Id="rId16" Type="http://schemas.openxmlformats.org/officeDocument/2006/relationships/hyperlink" Target="http://images.google.com.hk/imgres?imgurl=http://www.hmdc.med.cuhk.edu.hk/mooddisorder/images/2.gif&amp;imgrefurl=http://www.hmdc.med.cuhk.edu.hk/mooddisorder/mooddisorder02.html&amp;h=460&amp;w=566&amp;sz=87&amp;tbnid=LF1L3znmPFJhFM:&amp;tbnh=106&amp;tbnw=131&amp;hl=zh-TW&amp;start=26&amp;prev=/images%3Fq%3D%25E6%2583%2585%25E7%25B7%2592%25E7%2597%2585%26start%3D20%26svnum%3D10%26hl%3Dzh-TW%26lr%3D%26sa%3DN" TargetMode="External"/><Relationship Id="rId20" Type="http://schemas.openxmlformats.org/officeDocument/2006/relationships/hyperlink" Target="http://images.google.com.hk/imgres?imgurl=http://www.life-tme.org/images/text/quest.jpg&amp;imgrefurl=http://www.life-tme.org/&amp;h=30&amp;w=170&amp;sz=8&amp;tbnid=b7W4AgjawZ4d8M:&amp;tbnh=16&amp;tbnw=94&amp;hl=zh-TW&amp;start=42&amp;prev=/images%3Fq%3D%25E6%2583%2585%25E7%25B7%2592%25E7%2597%2585%26start%3D40%26svnum%3D10%26hl%3Dzh-TW%26lr%3D%26sa%3D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com.hk/imgres?imgurl=http://www.jingzhui.com/images/tu_1b.jpg&amp;imgrefurl=http://www.jingzhui.com/to.asp%3Fname%3D04index&amp;h=800&amp;w=652&amp;sz=47&amp;tbnid=ybr6iyPExInXfM:&amp;tbnh=142&amp;tbnw=115&amp;hl=zh-TW&amp;start=106&amp;prev=/images%3Fq%3D%25E7%2597%2585%26start%3D100%26svnum%3D10%26hl%3Dzh-TW%26lr%3D%26sa%3DN" TargetMode="External"/><Relationship Id="rId11" Type="http://schemas.openxmlformats.org/officeDocument/2006/relationships/image" Target="../media/image31.jpeg"/><Relationship Id="rId5" Type="http://schemas.openxmlformats.org/officeDocument/2006/relationships/image" Target="../media/image28.jpeg"/><Relationship Id="rId15" Type="http://schemas.openxmlformats.org/officeDocument/2006/relationships/image" Target="../media/image33.jpeg"/><Relationship Id="rId23" Type="http://schemas.openxmlformats.org/officeDocument/2006/relationships/image" Target="../media/image37.jpeg"/><Relationship Id="rId10" Type="http://schemas.openxmlformats.org/officeDocument/2006/relationships/hyperlink" Target="http://images.google.com.hk/imgres?imgurl=http://www.wsjk.com.cn/gb/paper239/1/class023900003/image/img187585_1.jpg&amp;imgrefurl=http://www.wsjk.com.cn/gb/paper239/&amp;h=314&amp;w=343&amp;sz=20&amp;tbnid=ffgw46ZuppNO5M:&amp;tbnh=106&amp;tbnw=116&amp;hl=zh-TW&amp;start=55&amp;prev=/images%3Fq%3D%25E5%25BF%2583%25E8%2587%259F%25E7%2597%2585%26start%3D40%26svnum%3D10%26hl%3Dzh-TW%26lr%3D%26sa%3DN" TargetMode="External"/><Relationship Id="rId19" Type="http://schemas.openxmlformats.org/officeDocument/2006/relationships/image" Target="../media/image35.jpeg"/><Relationship Id="rId4" Type="http://schemas.openxmlformats.org/officeDocument/2006/relationships/hyperlink" Target="http://images.google.com.hk/imgres?imgurl=http://www2.sanmedia.or.jp/herb/garden/gazou/housenkin.jpg&amp;imgrefurl=http://www2.sanmedia.or.jp/herb/garden/sibahu/munouyaku.html&amp;h=195&amp;w=214&amp;sz=15&amp;tbnid=-GomYZCY2JGVAM:&amp;tbnh=92&amp;tbnw=101&amp;hl=zh-TW&amp;start=86&amp;prev=/images%3Fq%3D%25E7%2597%2585%26start%3D80%26svnum%3D10%26hl%3Dzh-TW%26lr%3D%26sa%3DN" TargetMode="External"/><Relationship Id="rId9" Type="http://schemas.openxmlformats.org/officeDocument/2006/relationships/image" Target="../media/image30.jpeg"/><Relationship Id="rId14" Type="http://schemas.openxmlformats.org/officeDocument/2006/relationships/hyperlink" Target="http://images.google.com.hk/imgres?imgurl=http://buku.com.my/catalog/catalog/images/CR330027.jpg&amp;imgrefurl=http://buku.com.my/catalog/catalog/index.php%3FcPath%3D2_53&amp;h=564&amp;w=396&amp;sz=66&amp;tbnid=m737v9JuDMq9pM:&amp;tbnh=131&amp;tbnw=91&amp;hl=zh-TW&amp;start=129&amp;prev=/images%3Fq%3D%25E7%2599%258C%25E7%2597%2587%26start%3D120%26svnum%3D10%26hl%3Dzh-TW%26lr%3D%26sa%3DN" TargetMode="External"/><Relationship Id="rId22" Type="http://schemas.openxmlformats.org/officeDocument/2006/relationships/hyperlink" Target="http://images.google.com.hk/imgres?imgurl=http://www.kitanet.ne.jp/~kentatta/utubyo1.jpg&amp;imgrefurl=http://www.kitanet.ne.jp/~kentatta/utubyou.htm&amp;h=300&amp;w=302&amp;sz=21&amp;tbnid=uCXcNFaQdNZFVM:&amp;tbnh=111&amp;tbnw=112&amp;hl=zh-TW&amp;start=7&amp;prev=/images%3Fq%3D%25E6%258A%2591%25E9%25AC%25B1%25E7%2597%2585%26svnum%3D10%26hl%3Dzh-TW%26lr%3D%26sa%3DN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.hk/imgres?imgurl=http://www.chinadaily.com.cn/hqkx/2006-05/08/xin__EWM_540503080840109272092.jpg&amp;imgrefurl=http://www.chinadaily.com.cn/hqkx/2006-05/08/content_583781.htm&amp;h=271&amp;w=400&amp;sz=27&amp;tbnid=bLYbtfpbivcGvM:&amp;tbnh=81&amp;tbnw=120&amp;hl=zh-TW&amp;start=59&amp;prev=/images%3Fq%3D%25E6%25AD%25BB%26start%3D40%26svnum%3D10%26hl%3Dzh-TW%26lr%3D%26sa%3DN" TargetMode="External"/><Relationship Id="rId13" Type="http://schemas.openxmlformats.org/officeDocument/2006/relationships/image" Target="../media/image43.jpeg"/><Relationship Id="rId18" Type="http://schemas.openxmlformats.org/officeDocument/2006/relationships/hyperlink" Target="http://images.google.com.hk/imgres?imgurl=http://www.sukima.com/08_hida00_03/09senkouji_enma01.jpg&amp;imgrefurl=http://www.sukima.com/08_hida00_03/09senkouji.htm&amp;h=480&amp;w=640&amp;sz=176&amp;tbnid=DPvPNVWlgO8VhM:&amp;tbnh=101&amp;tbnw=135&amp;hl=zh-TW&amp;start=6&amp;prev=/images%3Fq%3D%25E5%259C%25B0%25E7%258D%2584%26svnum%3D10%26hl%3Dzh-TW%26lr%3D%26sa%3DG" TargetMode="External"/><Relationship Id="rId3" Type="http://schemas.openxmlformats.org/officeDocument/2006/relationships/image" Target="../media/image38.jpeg"/><Relationship Id="rId21" Type="http://schemas.openxmlformats.org/officeDocument/2006/relationships/image" Target="../media/image47.jpeg"/><Relationship Id="rId7" Type="http://schemas.openxmlformats.org/officeDocument/2006/relationships/image" Target="../media/image40.jpeg"/><Relationship Id="rId12" Type="http://schemas.openxmlformats.org/officeDocument/2006/relationships/hyperlink" Target="http://images.google.com.hk/imgres?imgurl=http://purelandsect.com/jlf/img/ltjy_01.gif&amp;imgrefurl=http://purelandsect.com/jlf/ltjy-font/j_jgzhljsh.htm&amp;h=243&amp;w=139&amp;sz=7&amp;tbnid=vSSPDjVrtSaxRM:&amp;tbnh=105&amp;tbnw=60&amp;hl=zh-TW&amp;start=33&amp;prev=/images%3Fq%3D%25E5%25BF%25B5%25E4%25BD%259B%25E5%25BE%2580%25E7%2594%259F%26start%3D20%26svnum%3D10%26hl%3Dzh-TW%26lr%3D%26sa%3DN" TargetMode="External"/><Relationship Id="rId17" Type="http://schemas.openxmlformats.org/officeDocument/2006/relationships/image" Target="../media/image45.jpeg"/><Relationship Id="rId25" Type="http://schemas.openxmlformats.org/officeDocument/2006/relationships/image" Target="../media/image49.jpeg"/><Relationship Id="rId2" Type="http://schemas.openxmlformats.org/officeDocument/2006/relationships/hyperlink" Target="http://images.google.com.hk/imgres?imgurl=http://www.kylenano.demon.co.uk/rastrick/jur-images/jur-tomb.jpg&amp;imgrefurl=http://www.kylenano.demon.co.uk/rastrick/jur-tomb.htm&amp;h=743&amp;w=1101&amp;sz=261&amp;tbnid=SLuuB8XbCJQo8M:&amp;tbnh=101&amp;tbnw=150&amp;hl=zh-TW&amp;start=3&amp;prev=/images%3Fq%3DTOMB%26svnum%3D10%26hl%3Dzh-TW%26lr%3D" TargetMode="External"/><Relationship Id="rId16" Type="http://schemas.openxmlformats.org/officeDocument/2006/relationships/hyperlink" Target="http://images.google.com.hk/imgres?imgurl=http://www.heaven.fr/blog/uploaded_images/angels-766984.jpg&amp;imgrefurl=http://www.heaven.fr/blog/&amp;h=378&amp;w=600&amp;sz=17&amp;tbnid=8_FH1j1qUsbYiM:&amp;tbnh=83&amp;tbnw=133&amp;hl=zh-TW&amp;start=5&amp;prev=/images%3Fq%3DHEAVEN%26svnum%3D10%26hl%3Dzh-TW%26lr%3D%26sa%3DN" TargetMode="External"/><Relationship Id="rId20" Type="http://schemas.openxmlformats.org/officeDocument/2006/relationships/hyperlink" Target="http://images.google.com.hk/imgres?imgurl=http://www.ibiblio.org/wm/paint/auth/bosch/paradise/paradise.jpg&amp;imgrefurl=http://www.ibiblio.org/wm/paint/auth/bosch/paradise/&amp;h=1117&amp;w=761&amp;sz=172&amp;tbnid=73rMmraxxR5TTM:&amp;tbnh=150&amp;tbnw=102&amp;hl=zh-TW&amp;start=49&amp;prev=/images%3Fq%3DHELL%26start%3D40%26svnum%3D10%26hl%3Dzh-TW%26lr%3D%26sa%3D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com.hk/imgres?imgurl=http://img.7andy.jp/bks/images/i0/31369990.JPG&amp;imgrefurl=http://books.yahoo.co.jp/book_detail/31369990/review&amp;h=250&amp;w=174&amp;sz=18&amp;tbnid=2aopgkco4rpWuM:&amp;tbnh=106&amp;tbnw=73&amp;hl=zh-TW&amp;start=58&amp;prev=/images%3Fq%3D%25E6%25AD%25BB%26start%3D40%26svnum%3D10%26hl%3Dzh-TW%26lr%3D%26sa%3DN" TargetMode="External"/><Relationship Id="rId11" Type="http://schemas.openxmlformats.org/officeDocument/2006/relationships/image" Target="../media/image42.jpeg"/><Relationship Id="rId24" Type="http://schemas.openxmlformats.org/officeDocument/2006/relationships/hyperlink" Target="http://images.google.com.hk/imgres?imgurl=http://edp.org/bin/molasses77103.jpg&amp;imgrefurl=http://edp.org/molasses.htm&amp;h=398&amp;w=500&amp;sz=116&amp;tbnid=m_dY8Hx8DQexfM:&amp;tbnh=101&amp;tbnw=127&amp;hl=zh-TW&amp;start=1&amp;prev=/images%3Fq%3Ddisaster%26svnum%3D10%26hl%3Dzh-TW%26lr%3D%26sa%3DX" TargetMode="External"/><Relationship Id="rId5" Type="http://schemas.openxmlformats.org/officeDocument/2006/relationships/image" Target="../media/image39.jpeg"/><Relationship Id="rId15" Type="http://schemas.openxmlformats.org/officeDocument/2006/relationships/image" Target="../media/image44.jpeg"/><Relationship Id="rId23" Type="http://schemas.openxmlformats.org/officeDocument/2006/relationships/image" Target="../media/image48.jpeg"/><Relationship Id="rId10" Type="http://schemas.openxmlformats.org/officeDocument/2006/relationships/hyperlink" Target="http://images.google.com.hk/imgres?imgurl=http://www.fozang.org.tw/images/1pic_18.jpg&amp;imgrefurl=http://www.fozang.org.tw/talk_old.php%3Fid%3D32&amp;h=150&amp;w=190&amp;sz=4&amp;tbnid=PX32DgN5TCaHLM:&amp;tbnh=76&amp;tbnw=97&amp;hl=zh-TW&amp;start=7&amp;prev=/images%3Fq%3D%25E5%25BF%25B5%25E4%25BD%259B%25E5%25BE%2580%25E7%2594%259F%26svnum%3D10%26hl%3Dzh-TW%26lr%3D%26sa%3DG" TargetMode="External"/><Relationship Id="rId19" Type="http://schemas.openxmlformats.org/officeDocument/2006/relationships/image" Target="../media/image46.jpeg"/><Relationship Id="rId4" Type="http://schemas.openxmlformats.org/officeDocument/2006/relationships/hyperlink" Target="http://images.google.com.hk/imgres?imgurl=http://butsuzone.com/blog/archives/image70.jpg&amp;imgrefurl=http://butsuzone.com/blog/&amp;h=655&amp;w=500&amp;sz=74&amp;tbnid=rhjQXTfLVEceyM:&amp;tbnh=136&amp;tbnw=103&amp;hl=zh-TW&amp;start=15&amp;prev=/images%3Fq%3D%25E6%25AD%25BB%26svnum%3D10%26hl%3Dzh-TW%26lr%3D%26sa%3DG" TargetMode="External"/><Relationship Id="rId9" Type="http://schemas.openxmlformats.org/officeDocument/2006/relationships/image" Target="../media/image41.jpeg"/><Relationship Id="rId14" Type="http://schemas.openxmlformats.org/officeDocument/2006/relationships/hyperlink" Target="http://images.google.com.hk/imgres?imgurl=http://www.nw-cybermall.com/Rock-of-Inspiration/pages/mystical/Doorway%2520to%2520Heaven%2520-%2520002%2520by%2520Mark%2520Newell.jpg&amp;imgrefurl=http://www.nw-cybermall.com/Rock-of-Inspiration/&amp;h=617&amp;w=506&amp;sz=12&amp;tbnid=AO1vLJdYtXtO4M:&amp;tbnh=134&amp;tbnw=109&amp;hl=zh-TW&amp;start=2&amp;prev=/images%3Fq%3DHEAVEN%26svnum%3D10%26hl%3Dzh-TW%26lr%3D%26sa%3DG" TargetMode="External"/><Relationship Id="rId22" Type="http://schemas.openxmlformats.org/officeDocument/2006/relationships/hyperlink" Target="http://images.google.com.hk/imgres?imgurl=http://www.monkey.org/~ethan/uploaded_images/dead.body-780144.jpg&amp;imgrefurl=http://www.monkey.org/~ethan/2005_09_11_archive.html&amp;h=320&amp;w=290&amp;sz=20&amp;tbnid=zHMS_iPr2Q8naM:&amp;tbnh=113&amp;tbnw=102&amp;hl=zh-TW&amp;start=2&amp;prev=/images%3Fq%3Ddead%2Bbody%26svnum%3D10%26hl%3Dzh-TW%26lr%3D%26sa%3DG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jpeg"/><Relationship Id="rId13" Type="http://schemas.openxmlformats.org/officeDocument/2006/relationships/hyperlink" Target="http://images.google.com.hk/imgres?imgurl=http://www.sexbuzz.com/pics/10,0006a.jpg&amp;imgrefurl=http://www.sexbuzz.com/money/10,0006,00.shtml&amp;h=403&amp;w=338&amp;sz=15&amp;tbnid=eH2ZX3RX5ilwXM:&amp;tbnh=121&amp;tbnw=101&amp;hl=zh-TW&amp;start=24&amp;prev=/images%3Fq%3DSTOCK%2BMARKET%26start%3D20%26svnum%3D10%26hl%3Dzh-TW%26lr%3D%26sa%3DN" TargetMode="External"/><Relationship Id="rId3" Type="http://schemas.openxmlformats.org/officeDocument/2006/relationships/image" Target="../media/image50.jpeg"/><Relationship Id="rId7" Type="http://schemas.openxmlformats.org/officeDocument/2006/relationships/hyperlink" Target="http://images.google.com.hk/imgres?imgurl=http://www.greedylawyers.com/leftlogo.gif&amp;imgrefurl=http://www.greedylawyers.com/medical.html&amp;h=228&amp;w=146&amp;sz=25&amp;tbnid=sZvBOeXGSgHcZM:&amp;tbnh=103&amp;tbnw=65&amp;hl=zh-TW&amp;start=3&amp;prev=/images%3Fq%3DGREEDY%26svnum%3D10%26hl%3Dzh-TW%26lr%3D" TargetMode="External"/><Relationship Id="rId12" Type="http://schemas.openxmlformats.org/officeDocument/2006/relationships/image" Target="../media/image55.jpeg"/><Relationship Id="rId2" Type="http://schemas.openxmlformats.org/officeDocument/2006/relationships/hyperlink" Target="http://images.google.com.hk/imgres?imgurl=http://www.trainweb.org/amtrakonline/abrOld%2520NY%2520Penn%2520Departure%2520Board.jpg&amp;imgrefurl=http://www.trainweb.org/amtrakonline/stationandotherphotos.html&amp;h=606&amp;w=891&amp;sz=47&amp;tbnid=QL8gcb5kLlXz_M:&amp;tbnh=98&amp;tbnw=145&amp;hl=zh-TW&amp;start=3&amp;prev=/images%3Fq%3DDEPARTURE%26svnum%3D10%26hl%3Dzh-TW%26lr%3D" TargetMode="External"/><Relationship Id="rId16" Type="http://schemas.openxmlformats.org/officeDocument/2006/relationships/image" Target="../media/image5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jpeg"/><Relationship Id="rId11" Type="http://schemas.openxmlformats.org/officeDocument/2006/relationships/hyperlink" Target="http://images.google.com.hk/imgres?imgurl=http://www.stock-market-crash.net/images/1929-crash.gif&amp;imgrefurl=http://www.stock-market-crash.net/1929.htm&amp;h=297&amp;w=255&amp;sz=5&amp;tbnid=soZLgpnTG5R4QM:&amp;tbnh=111&amp;tbnw=95&amp;hl=zh-TW&amp;start=7&amp;prev=/images%3Fq%3DSTOCK%2BMARKET%26svnum%3D10%26hl%3Dzh-TW%26lr%3D%26sa%3DG" TargetMode="External"/><Relationship Id="rId5" Type="http://schemas.openxmlformats.org/officeDocument/2006/relationships/image" Target="../media/image51.jpeg"/><Relationship Id="rId15" Type="http://schemas.openxmlformats.org/officeDocument/2006/relationships/hyperlink" Target="http://images.google.com.hk/imgres?imgurl=http://www.flholocaustmuseum.org/secure/store_new/Assets/products/art_of_hatred_lg.jpg&amp;imgrefurl=http://www.flholocaustmuseum.org/tour_high2.cfm&amp;h=434&amp;w=400&amp;sz=150&amp;tbnid=Pj_uMKqIPcZEQM:&amp;tbnh=123&amp;tbnw=113&amp;hl=zh-TW&amp;start=82&amp;prev=/images%3Fq%3DHATRED%26start%3D80%26svnum%3D10%26hl%3Dzh-TW%26lr%3D%26sa%3DN" TargetMode="External"/><Relationship Id="rId10" Type="http://schemas.openxmlformats.org/officeDocument/2006/relationships/image" Target="../media/image54.jpeg"/><Relationship Id="rId4" Type="http://schemas.openxmlformats.org/officeDocument/2006/relationships/hyperlink" Target="http://images.google.com.hk/imgres?imgurl=http://www.artchive.com/artchive/c/cole/cole_departure.jpg&amp;imgrefurl=http://www.artchive.com/artchive/C/cole/cole_departure.jpg.html&amp;h=563&amp;w=917&amp;sz=107&amp;tbnid=IgJnp8GBqFEvdM:&amp;tbnh=89&amp;tbnw=146&amp;hl=zh-TW&amp;start=4&amp;prev=/images%3Fq%3DDEPARTURE%26svnum%3D10%26hl%3Dzh-TW%26lr%3D" TargetMode="External"/><Relationship Id="rId9" Type="http://schemas.openxmlformats.org/officeDocument/2006/relationships/hyperlink" Target="http://images.google.com.hk/imgres?imgurl=http://www.inthesetimes.com/images/28/09/greedy.jpg&amp;imgrefurl=http://www.inthesetimes.com/comments.php%3Fid%3D640_0_1_0_C&amp;h=176&amp;w=250&amp;sz=6&amp;tbnid=50y3gM1WlhAIiM:&amp;tbnh=74&amp;tbnw=106&amp;hl=zh-TW&amp;start=27&amp;prev=/images%3Fq%3DGREEDY%26start%3D20%26svnum%3D10%26hl%3Dzh-TW%26lr%3D%26sa%3DN" TargetMode="External"/><Relationship Id="rId14" Type="http://schemas.openxmlformats.org/officeDocument/2006/relationships/image" Target="../media/image5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jpeg"/><Relationship Id="rId3" Type="http://schemas.openxmlformats.org/officeDocument/2006/relationships/hyperlink" Target="http://images.google.com.hk/imgres?imgurl=http://my.dreamwiz.com/a0su/images/emotion/suspicious.gif&amp;imgrefurl=http://my.dreamwiz.com/a0su/images/emotion/&amp;h=350&amp;w=279&amp;sz=9&amp;tbnid=8AXuFT0z8obSpM:&amp;tbnh=116&amp;tbnw=92&amp;hl=zh-TW&amp;start=1&amp;prev=/images%3Fq%3Demotion%26svnum%3D10%26hl%3Dzh-TW%26lr%3D%26sa%3DG" TargetMode="External"/><Relationship Id="rId7" Type="http://schemas.openxmlformats.org/officeDocument/2006/relationships/hyperlink" Target="http://images.google.com.hk/imgres?imgurl=http://www.nadjaloukapornet.blogger.com.br/EMOTION%2520TRISTE%2520DANDO%2520TCHAU.gif&amp;imgrefurl=http://quelquesmenusbranche.free.fr/&amp;h=195&amp;w=168&amp;sz=22&amp;tbnid=Tm5BNwM7sUu-KM:&amp;tbnh=98&amp;tbnw=84&amp;hl=zh-TW&amp;start=3&amp;prev=/images%3Fq%3Demotion%26svnum%3D10%26hl%3Dzh-TW%26lr%3D%26sa%3DG" TargetMode="External"/><Relationship Id="rId12" Type="http://schemas.openxmlformats.org/officeDocument/2006/relationships/image" Target="../media/image6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9.jpeg"/><Relationship Id="rId11" Type="http://schemas.openxmlformats.org/officeDocument/2006/relationships/hyperlink" Target="http://images.google.com.hk/imgres?imgurl=http://www.michaelperez-artist.com/images/large/emotion.jpg&amp;imgrefurl=http://www.michaelperez-artist.com/paintings/emotion.htm&amp;h=216&amp;w=274&amp;sz=74&amp;tbnid=QKyKe70RcFsEnM:&amp;tbnh=85&amp;tbnw=109&amp;hl=zh-TW&amp;start=12&amp;prev=/images%3Fq%3Demotion%26svnum%3D10%26hl%3Dzh-TW%26lr%3D%26sa%3DG" TargetMode="External"/><Relationship Id="rId5" Type="http://schemas.openxmlformats.org/officeDocument/2006/relationships/hyperlink" Target="http://images.google.com.hk/imgres?imgurl=http://my.dreamwiz.com/a0su/images/emotion/wonder.gif&amp;imgrefurl=http://my.dreamwiz.com/a0su/images/emotion/&amp;h=550&amp;w=429&amp;sz=27&amp;tbnid=84WWMh8LQ446MM:&amp;tbnh=130&amp;tbnw=101&amp;hl=zh-TW&amp;start=2&amp;prev=/images%3Fq%3Demotion%26svnum%3D10%26hl%3Dzh-TW%26lr%3D%26sa%3DG" TargetMode="External"/><Relationship Id="rId10" Type="http://schemas.openxmlformats.org/officeDocument/2006/relationships/image" Target="../media/image61.jpeg"/><Relationship Id="rId4" Type="http://schemas.openxmlformats.org/officeDocument/2006/relationships/image" Target="../media/image58.jpeg"/><Relationship Id="rId9" Type="http://schemas.openxmlformats.org/officeDocument/2006/relationships/hyperlink" Target="http://images.google.com.hk/imgres?imgurl=http://www.aaai.org/AITopics/assets/Page%2520Art/emotion.gif&amp;imgrefurl=http://www.aaai.org/AITopics/html/emotion.html&amp;h=144&amp;w=171&amp;sz=3&amp;tbnid=2WJy9cw4s1HX_M:&amp;tbnh=79&amp;tbnw=94&amp;hl=zh-TW&amp;start=7&amp;prev=/images%3Fq%3Demotion%26svnum%3D10%26hl%3Dzh-TW%26lr%3D%26sa%3D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6000">
                <a:ea typeface="文鼎粗隸" pitchFamily="49" charset="-120"/>
              </a:rPr>
              <a:t>擁抱生活　細味人生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b="1">
                <a:solidFill>
                  <a:srgbClr val="800000"/>
                </a:solidFill>
                <a:ea typeface="新細明體" pitchFamily="18" charset="-120"/>
              </a:rPr>
              <a:t>佛教生活的藝術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7200">
                <a:solidFill>
                  <a:schemeClr val="accent2"/>
                </a:solidFill>
                <a:ea typeface="文鼎粗行楷" pitchFamily="49" charset="-120"/>
              </a:rPr>
              <a:t>念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2800">
                <a:latin typeface="新細明體" pitchFamily="18" charset="-120"/>
                <a:ea typeface="新細明體" pitchFamily="18" charset="-120"/>
              </a:rPr>
              <a:t>「念」，</a:t>
            </a:r>
            <a:r>
              <a:rPr lang="zh-TW" altLang="en-US" sz="2800" u="sng">
                <a:latin typeface="新細明體" pitchFamily="18" charset="-120"/>
                <a:ea typeface="新細明體" pitchFamily="18" charset="-120"/>
              </a:rPr>
              <a:t>說文</a:t>
            </a:r>
            <a:r>
              <a:rPr lang="zh-TW" altLang="en-US" sz="2800">
                <a:latin typeface="新細明體" pitchFamily="18" charset="-120"/>
                <a:ea typeface="新細明體" pitchFamily="18" charset="-120"/>
              </a:rPr>
              <a:t> </a:t>
            </a:r>
            <a:r>
              <a:rPr lang="zh-TW" altLang="en-US" sz="2800" u="sng">
                <a:latin typeface="新細明體" pitchFamily="18" charset="-120"/>
                <a:ea typeface="新細明體" pitchFamily="18" charset="-120"/>
              </a:rPr>
              <a:t>通訓定聲</a:t>
            </a:r>
            <a:r>
              <a:rPr lang="zh-TW" altLang="en-US" sz="2800">
                <a:latin typeface="新細明體" pitchFamily="18" charset="-120"/>
                <a:ea typeface="新細明體" pitchFamily="18" charset="-120"/>
              </a:rPr>
              <a:t>：</a:t>
            </a:r>
            <a:r>
              <a:rPr lang="en-US" altLang="zh-TW" sz="2800">
                <a:latin typeface="新細明體" pitchFamily="18" charset="-120"/>
                <a:ea typeface="新細明體" pitchFamily="18" charset="-120"/>
              </a:rPr>
              <a:t>『</a:t>
            </a:r>
            <a:r>
              <a:rPr lang="zh-TW" altLang="en-US" sz="2800">
                <a:latin typeface="新細明體" pitchFamily="18" charset="-120"/>
                <a:ea typeface="新細明體" pitchFamily="18" charset="-120"/>
              </a:rPr>
              <a:t>謂長久思之</a:t>
            </a:r>
            <a:r>
              <a:rPr lang="en-US" altLang="zh-TW" sz="2800">
                <a:latin typeface="新細明體" pitchFamily="18" charset="-120"/>
                <a:ea typeface="新細明體" pitchFamily="18" charset="-120"/>
              </a:rPr>
              <a:t>』</a:t>
            </a:r>
          </a:p>
          <a:p>
            <a:r>
              <a:rPr lang="zh-TW" altLang="en-US" sz="2800">
                <a:latin typeface="新細明體" pitchFamily="18" charset="-120"/>
                <a:ea typeface="新細明體" pitchFamily="18" charset="-120"/>
              </a:rPr>
              <a:t>即我們生起很多的念頭、念想，亦即所謂意念</a:t>
            </a:r>
          </a:p>
          <a:p>
            <a:r>
              <a:rPr lang="zh-TW" altLang="en-US" sz="2800">
                <a:latin typeface="新細明體" pitchFamily="18" charset="-120"/>
                <a:ea typeface="新細明體" pitchFamily="18" charset="-120"/>
              </a:rPr>
              <a:t>「念」還有思量、思憶的作用，所謂念茲在茲，念念不忘的意思</a:t>
            </a:r>
          </a:p>
          <a:p>
            <a:r>
              <a:rPr lang="zh-TW" altLang="en-US" sz="2800">
                <a:latin typeface="新細明體" pitchFamily="18" charset="-120"/>
                <a:ea typeface="新細明體" pitchFamily="18" charset="-120"/>
              </a:rPr>
              <a:t>「念」是正常的心理活動</a:t>
            </a:r>
          </a:p>
        </p:txBody>
      </p:sp>
      <p:sp>
        <p:nvSpPr>
          <p:cNvPr id="115716" name="Line 4"/>
          <p:cNvSpPr>
            <a:spLocks noChangeShapeType="1"/>
          </p:cNvSpPr>
          <p:nvPr/>
        </p:nvSpPr>
        <p:spPr bwMode="auto">
          <a:xfrm>
            <a:off x="428625" y="1484313"/>
            <a:ext cx="8658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17" name="WordArt 5"/>
          <p:cNvSpPr>
            <a:spLocks noChangeArrowheads="1" noChangeShapeType="1" noTextEdit="1"/>
          </p:cNvSpPr>
          <p:nvPr/>
        </p:nvSpPr>
        <p:spPr bwMode="auto">
          <a:xfrm>
            <a:off x="3513138" y="2133600"/>
            <a:ext cx="3252787" cy="30384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FFFF00">
                    <a:alpha val="48000"/>
                  </a:srgbClr>
                </a:solidFill>
                <a:latin typeface="文鼎勘亭流"/>
              </a:rPr>
              <a:t>念</a:t>
            </a:r>
            <a:endParaRPr lang="en-US" sz="3600" kern="10">
              <a:ln w="9525">
                <a:solidFill>
                  <a:srgbClr val="FF9900"/>
                </a:solidFill>
                <a:round/>
                <a:headEnd/>
                <a:tailEnd/>
              </a:ln>
              <a:solidFill>
                <a:srgbClr val="FFFF00">
                  <a:alpha val="48000"/>
                </a:srgbClr>
              </a:solidFill>
              <a:latin typeface="文鼎勘亭流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715963" y="1728788"/>
            <a:ext cx="8729662" cy="2543175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defTabSz="457200">
              <a:lnSpc>
                <a:spcPct val="95000"/>
              </a:lnSpc>
              <a:buClr>
                <a:srgbClr val="FF0000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zh-TW" altLang="en-GB" sz="6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念住</a:t>
            </a:r>
            <a:r>
              <a:rPr lang="zh-TW" altLang="en-GB" sz="6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zh-TW" altLang="en-GB" sz="6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GB" altLang="zh-TW" sz="600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RIGHT</a:t>
            </a:r>
            <a:r>
              <a:rPr lang="en-GB" altLang="zh-TW" sz="6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altLang="zh-TW" sz="6000">
                <a:solidFill>
                  <a:srgbClr val="33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MINDFULNESS</a:t>
            </a:r>
            <a:r>
              <a:rPr lang="en-GB" altLang="zh-TW" sz="6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GB" altLang="zh-TW" sz="6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zh-TW" altLang="en-GB" sz="6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正念</a:t>
            </a:r>
          </a:p>
        </p:txBody>
      </p:sp>
      <p:pic>
        <p:nvPicPr>
          <p:cNvPr id="122884" name="Picture 4" descr="mindfulness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7550" y="836613"/>
            <a:ext cx="1038225" cy="105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149" name="Picture 5" descr="newlogo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lum contrast="-6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276475"/>
            <a:ext cx="2303463" cy="2846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4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5400">
                <a:solidFill>
                  <a:schemeClr val="accent2"/>
                </a:solidFill>
                <a:ea typeface="文鼎粗行楷" pitchFamily="49" charset="-120"/>
              </a:rPr>
              <a:t>專注覺察：正念的修習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/>
              <a:t>萬物靜觀皆自得</a:t>
            </a:r>
          </a:p>
          <a:p>
            <a:r>
              <a:rPr lang="zh-TW" altLang="en-US"/>
              <a:t>安住當下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5400">
                <a:ea typeface="文鼎粗行楷" pitchFamily="49" charset="-120"/>
              </a:rPr>
              <a:t>專注覺察訓練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2800"/>
              <a:t>覺察呼吸</a:t>
            </a:r>
          </a:p>
          <a:p>
            <a:pPr>
              <a:lnSpc>
                <a:spcPct val="80000"/>
              </a:lnSpc>
            </a:pPr>
            <a:r>
              <a:rPr lang="zh-TW" altLang="en-US" sz="2800"/>
              <a:t>靜觀伸展運動</a:t>
            </a:r>
          </a:p>
          <a:p>
            <a:pPr>
              <a:lnSpc>
                <a:spcPct val="80000"/>
              </a:lnSpc>
            </a:pPr>
            <a:r>
              <a:rPr lang="zh-TW" altLang="en-US" sz="2800"/>
              <a:t>身體素描</a:t>
            </a:r>
          </a:p>
          <a:p>
            <a:pPr>
              <a:lnSpc>
                <a:spcPct val="80000"/>
              </a:lnSpc>
            </a:pPr>
            <a:r>
              <a:rPr lang="zh-TW" altLang="en-US" sz="2800"/>
              <a:t>生活禪</a:t>
            </a:r>
          </a:p>
          <a:p>
            <a:pPr>
              <a:lnSpc>
                <a:spcPct val="80000"/>
              </a:lnSpc>
            </a:pPr>
            <a:endParaRPr lang="zh-TW" altLang="en-US" sz="2800"/>
          </a:p>
        </p:txBody>
      </p:sp>
      <p:pic>
        <p:nvPicPr>
          <p:cNvPr id="120837" name="Picture 5" descr="Interbeing_logo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4663" y="908050"/>
            <a:ext cx="1038225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839" name="Picture 7" descr="mindfulness_0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2725" y="1989138"/>
            <a:ext cx="9715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841" name="Picture 9" descr="Guided%2520Mindfulness%2520Practice%2520CD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4888" y="765175"/>
            <a:ext cx="78105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>
                <a:solidFill>
                  <a:schemeClr val="accent2"/>
                </a:solidFill>
                <a:ea typeface="文鼎粗行楷" pitchFamily="49" charset="-120"/>
              </a:rPr>
              <a:t>覺察呼吸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>
                <a:ea typeface="新細明體" pitchFamily="18" charset="-120"/>
              </a:rPr>
              <a:t>無論你在那裡，呼吸與你時刻相伴，專注於呼吸，可把你帶回當下－此時此地</a:t>
            </a:r>
          </a:p>
          <a:p>
            <a:r>
              <a:rPr lang="zh-TW" altLang="en-US">
                <a:ea typeface="新細明體" pitchFamily="18" charset="-120"/>
              </a:rPr>
              <a:t>基本要訣：頭、頸、背部保持垂直，以挻直莊嚴的姿勢，反映內在自主、耐心和覺察的態度</a:t>
            </a:r>
          </a:p>
          <a:p>
            <a:r>
              <a:rPr kumimoji="0" lang="zh-TW" altLang="en-US">
                <a:ea typeface="新細明體" pitchFamily="18" charset="-120"/>
              </a:rPr>
              <a:t>練習時可坐在椅子上或地上</a:t>
            </a:r>
          </a:p>
        </p:txBody>
      </p:sp>
      <p:sp>
        <p:nvSpPr>
          <p:cNvPr id="121860" name="Line 4"/>
          <p:cNvSpPr>
            <a:spLocks noChangeShapeType="1"/>
          </p:cNvSpPr>
          <p:nvPr/>
        </p:nvSpPr>
        <p:spPr bwMode="auto">
          <a:xfrm>
            <a:off x="350838" y="1484313"/>
            <a:ext cx="8580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21862" name="Picture 6" descr="breathi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388" y="404813"/>
            <a:ext cx="1104900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7200">
                <a:ea typeface="文鼎粗行楷" pitchFamily="49" charset="-120"/>
              </a:rPr>
              <a:t>正念正知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z="5400">
                <a:ea typeface="新細明體" pitchFamily="18" charset="-120"/>
              </a:rPr>
              <a:t>行住坐卧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7200">
                <a:solidFill>
                  <a:srgbClr val="800000"/>
                </a:solidFill>
                <a:ea typeface="文鼎粗行楷" pitchFamily="49" charset="-120"/>
              </a:rPr>
              <a:t>念念無常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/>
              <a:t>居安思危</a:t>
            </a:r>
          </a:p>
          <a:p>
            <a:r>
              <a:rPr lang="zh-TW" altLang="en-US"/>
              <a:t>轉危為機</a:t>
            </a:r>
          </a:p>
          <a:p>
            <a:r>
              <a:rPr lang="zh-TW" altLang="en-US"/>
              <a:t>無常是福</a:t>
            </a:r>
          </a:p>
        </p:txBody>
      </p:sp>
      <p:pic>
        <p:nvPicPr>
          <p:cNvPr id="129029" name="Picture 5" descr="meditati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88" y="908050"/>
            <a:ext cx="11049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031" name="Picture 7" descr="lotus_flower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7688" y="1700213"/>
            <a:ext cx="1104900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033" name="Picture 9" descr="calli-kaz14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1628775"/>
            <a:ext cx="79057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76288" y="2133600"/>
            <a:ext cx="8420100" cy="1470025"/>
          </a:xfrm>
        </p:spPr>
        <p:txBody>
          <a:bodyPr/>
          <a:lstStyle/>
          <a:p>
            <a:r>
              <a:rPr lang="zh-TW" altLang="en-US" sz="7200">
                <a:solidFill>
                  <a:srgbClr val="FF0000"/>
                </a:solidFill>
                <a:ea typeface="文鼎粗行楷" pitchFamily="49" charset="-120"/>
              </a:rPr>
              <a:t>慈悲無量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/>
              <a:t>善待自己，善待別人</a:t>
            </a:r>
          </a:p>
        </p:txBody>
      </p:sp>
      <p:pic>
        <p:nvPicPr>
          <p:cNvPr id="128005" name="Picture 5" descr="42-0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388" y="4941888"/>
            <a:ext cx="1209675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007" name="Picture 7" descr="aBuddhaBlack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7013" y="3860800"/>
            <a:ext cx="790575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009" name="Picture 9" descr="buddha-lk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8050" y="1341438"/>
            <a:ext cx="1019175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011" name="Picture 11" descr="3_mad_elephant_medium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3088" y="476250"/>
            <a:ext cx="1143000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981" name="Picture 5" descr="meditati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lum contrast="-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1338" y="1557338"/>
            <a:ext cx="4014787" cy="4383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69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7200">
                <a:solidFill>
                  <a:srgbClr val="FF0000"/>
                </a:solidFill>
                <a:ea typeface="文鼎粗行楷" pitchFamily="49" charset="-120"/>
              </a:rPr>
              <a:t>慈心禪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2800"/>
              <a:t>願眾生無敵意</a:t>
            </a:r>
          </a:p>
          <a:p>
            <a:pPr>
              <a:lnSpc>
                <a:spcPct val="80000"/>
              </a:lnSpc>
            </a:pPr>
            <a:r>
              <a:rPr lang="zh-TW" altLang="en-US" sz="2800"/>
              <a:t>願眾生無仇恨</a:t>
            </a:r>
          </a:p>
          <a:p>
            <a:pPr>
              <a:lnSpc>
                <a:spcPct val="80000"/>
              </a:lnSpc>
            </a:pPr>
            <a:r>
              <a:rPr lang="zh-TW" altLang="en-US" sz="2800"/>
              <a:t>願眾生身心無礙</a:t>
            </a:r>
          </a:p>
          <a:p>
            <a:pPr>
              <a:lnSpc>
                <a:spcPct val="80000"/>
              </a:lnSpc>
            </a:pPr>
            <a:r>
              <a:rPr lang="zh-TW" altLang="en-US" sz="2800"/>
              <a:t>願眾生自在喜樂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957" name="Picture 5" descr="InnerPeace_Opt_hj70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138" y="2205038"/>
            <a:ext cx="3168650" cy="308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595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6000">
                <a:solidFill>
                  <a:schemeClr val="hlink"/>
                </a:solidFill>
                <a:ea typeface="文鼎粗行楷" pitchFamily="49" charset="-120"/>
              </a:rPr>
              <a:t>轉迷開悟，煩惱即菩提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81113" y="3860800"/>
            <a:ext cx="8147050" cy="1778000"/>
          </a:xfrm>
        </p:spPr>
        <p:txBody>
          <a:bodyPr/>
          <a:lstStyle/>
          <a:p>
            <a:r>
              <a:rPr lang="zh-TW" altLang="en-US" sz="6000">
                <a:solidFill>
                  <a:schemeClr val="hlink"/>
                </a:solidFill>
                <a:ea typeface="文鼎粗行楷" pitchFamily="49" charset="-120"/>
              </a:rPr>
              <a:t>離苦得樂，生死即涅槃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94" name="Picture 26" descr="Baby_Robin_24Nov05 036"/>
          <p:cNvPicPr>
            <a:picLocks noChangeAspect="1" noChangeArrowheads="1"/>
          </p:cNvPicPr>
          <p:nvPr>
            <p:ph idx="1"/>
          </p:nvPr>
        </p:nvPicPr>
        <p:blipFill>
          <a:blip r:embed="rId2" cstate="print">
            <a:lum contrast="-5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08313" y="1052513"/>
            <a:ext cx="5995987" cy="4497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7200">
                <a:solidFill>
                  <a:srgbClr val="800000"/>
                </a:solidFill>
                <a:ea typeface="文鼎粗行楷" pitchFamily="49" charset="-120"/>
              </a:rPr>
              <a:t>生</a:t>
            </a:r>
          </a:p>
        </p:txBody>
      </p:sp>
      <p:pic>
        <p:nvPicPr>
          <p:cNvPr id="109574" name="Picture 6" descr="16244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813" y="1557338"/>
            <a:ext cx="117157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576" name="Picture 8" descr="0d63eee3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163" y="4797425"/>
            <a:ext cx="1304925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578" name="Picture 10" descr="20051110123332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4938" y="2997200"/>
            <a:ext cx="1285875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580" name="Picture 12" descr="6-4-2-1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2133600"/>
            <a:ext cx="1266825" cy="94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582" name="Picture 14" descr="260px-Morechicks">
            <a:hlinkClick r:id="rId11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463" y="2060575"/>
            <a:ext cx="914400" cy="105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584" name="Picture 16" descr="fetusfinal">
            <a:hlinkClick r:id="rId13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860800"/>
            <a:ext cx="857250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586" name="Picture 18" descr="75278845_1096ad10e2_o">
            <a:hlinkClick r:id="rId15"/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7688" y="4005263"/>
            <a:ext cx="11430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588" name="Picture 20" descr="mama">
            <a:hlinkClick r:id="rId17"/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88" y="3141663"/>
            <a:ext cx="97155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590" name="Picture 22" descr="10041">
            <a:hlinkClick r:id="rId19"/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3450" y="2276475"/>
            <a:ext cx="981075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592" name="Picture 24" descr="Img223294884">
            <a:hlinkClick r:id="rId21"/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625" y="1268413"/>
            <a:ext cx="11430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7200">
                <a:solidFill>
                  <a:srgbClr val="FF0000"/>
                </a:solidFill>
                <a:ea typeface="文鼎粗行楷" pitchFamily="49" charset="-120"/>
              </a:rPr>
              <a:t>佛教生活的藝術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97013" y="3860800"/>
            <a:ext cx="6934200" cy="1752600"/>
          </a:xfrm>
        </p:spPr>
        <p:txBody>
          <a:bodyPr/>
          <a:lstStyle/>
          <a:p>
            <a:r>
              <a:rPr lang="zh-TW" altLang="en-US">
                <a:ea typeface="新細明體" pitchFamily="18" charset="-120"/>
              </a:rPr>
              <a:t>正念正知</a:t>
            </a:r>
          </a:p>
          <a:p>
            <a:r>
              <a:rPr lang="zh-TW" altLang="en-US">
                <a:ea typeface="新細明體" pitchFamily="18" charset="-120"/>
              </a:rPr>
              <a:t>念念無常</a:t>
            </a:r>
          </a:p>
          <a:p>
            <a:r>
              <a:rPr kumimoji="0" lang="zh-TW" altLang="en-US">
                <a:ea typeface="新細明體" pitchFamily="18" charset="-120"/>
              </a:rPr>
              <a:t>慈悲無量</a:t>
            </a:r>
          </a:p>
        </p:txBody>
      </p:sp>
      <p:pic>
        <p:nvPicPr>
          <p:cNvPr id="124933" name="Picture 5" descr="JKT%2520Yogjakarta%2520Borobudur%2520stone%2520Buddha%2520in%2520meditation%2520position_b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0" y="1052513"/>
            <a:ext cx="1428750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solidFill>
                  <a:srgbClr val="800000"/>
                </a:solidFill>
                <a:ea typeface="文鼎粗行楷" pitchFamily="49" charset="-120"/>
              </a:rPr>
              <a:t>不為苦而悲，不為樂而喜，</a:t>
            </a:r>
            <a:br>
              <a:rPr lang="zh-TW" altLang="en-US">
                <a:solidFill>
                  <a:srgbClr val="800000"/>
                </a:solidFill>
                <a:ea typeface="文鼎粗行楷" pitchFamily="49" charset="-120"/>
              </a:rPr>
            </a:br>
            <a:r>
              <a:rPr lang="zh-TW" altLang="en-US">
                <a:solidFill>
                  <a:srgbClr val="800000"/>
                </a:solidFill>
                <a:ea typeface="文鼎粗行楷" pitchFamily="49" charset="-120"/>
              </a:rPr>
              <a:t>非無苦無樂，無執著苦樂。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WordArt 2"/>
          <p:cNvSpPr>
            <a:spLocks noChangeArrowheads="1" noChangeShapeType="1" noTextEdit="1"/>
          </p:cNvSpPr>
          <p:nvPr/>
        </p:nvSpPr>
        <p:spPr bwMode="auto">
          <a:xfrm>
            <a:off x="3549650" y="2636838"/>
            <a:ext cx="3070225" cy="269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72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文鼎勘亭流"/>
              </a:rPr>
              <a:t>完</a:t>
            </a:r>
            <a:endParaRPr lang="en-US" sz="7200" kern="1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FF9900"/>
              </a:solidFill>
              <a:effectLst>
                <a:outerShdw dist="563972" dir="14049741" sx="125000" sy="125000" algn="tl" rotWithShape="0">
                  <a:srgbClr val="C7DFD3">
                    <a:alpha val="80000"/>
                  </a:srgbClr>
                </a:outerShdw>
              </a:effectLst>
              <a:latin typeface="文鼎勘亭流"/>
            </a:endParaRP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ea typeface="新細明體" pitchFamily="18" charset="-120"/>
              </a:rPr>
              <a:t>擁抱生活　細味人生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>
                <a:ea typeface="新細明體" pitchFamily="18" charset="-120"/>
              </a:rPr>
              <a:t>佛教生活的藝術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643" name="Picture 27" descr="old-ma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lum bright="-6000" contrast="-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836613"/>
            <a:ext cx="4092575" cy="5256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7200">
                <a:solidFill>
                  <a:schemeClr val="accent2"/>
                </a:solidFill>
                <a:ea typeface="文鼎粗行楷" pitchFamily="49" charset="-120"/>
              </a:rPr>
              <a:t>老</a:t>
            </a:r>
          </a:p>
        </p:txBody>
      </p:sp>
      <p:pic>
        <p:nvPicPr>
          <p:cNvPr id="111621" name="Picture 5" descr="447979090X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3275" y="1700213"/>
            <a:ext cx="819150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623" name="Picture 7" descr="30974281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6600" y="4652963"/>
            <a:ext cx="7048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625" name="Picture 9" descr="31639717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0338" y="3789363"/>
            <a:ext cx="7048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627" name="Picture 11" descr="wangzhanbiao1">
            <a:hlinkClick r:id="rId10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2638" y="2997200"/>
            <a:ext cx="87630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631" name="Picture 15" descr="586787_1">
            <a:hlinkClick r:id="rId12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975" y="2781300"/>
            <a:ext cx="118110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633" name="Picture 17" descr="NE-ffpd-2654-0">
            <a:hlinkClick r:id="rId14"/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5888" y="4076700"/>
            <a:ext cx="942975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635" name="Picture 19" descr="133313">
            <a:hlinkClick r:id="rId16"/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8050" y="3141663"/>
            <a:ext cx="1314450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637" name="Picture 21" descr="graf_rounen3">
            <a:hlinkClick r:id="rId18"/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188" y="2636838"/>
            <a:ext cx="1219200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641" name="Picture 25" descr="Old%2520Man">
            <a:hlinkClick r:id="rId20"/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138" y="3429000"/>
            <a:ext cx="1333500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5" name="Picture 25" descr="illnes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lum contrast="-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5" y="1412875"/>
            <a:ext cx="3887788" cy="370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7200">
                <a:solidFill>
                  <a:schemeClr val="hlink"/>
                </a:solidFill>
                <a:ea typeface="文鼎粗行楷" pitchFamily="49" charset="-120"/>
              </a:rPr>
              <a:t>病</a:t>
            </a:r>
          </a:p>
        </p:txBody>
      </p:sp>
      <p:pic>
        <p:nvPicPr>
          <p:cNvPr id="112645" name="Picture 5" descr="housenkin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2050" y="3357563"/>
            <a:ext cx="962025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47" name="Picture 7" descr="tu_1b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438" y="3933825"/>
            <a:ext cx="1095375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49" name="Picture 9" descr="c_photo1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6875" y="2492375"/>
            <a:ext cx="895350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51" name="Picture 11" descr="img187585_1">
            <a:hlinkClick r:id="rId10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1628775"/>
            <a:ext cx="110490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53" name="Picture 13" descr="14">
            <a:hlinkClick r:id="rId12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4213" y="4076700"/>
            <a:ext cx="11049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55" name="Picture 15" descr="CR330027">
            <a:hlinkClick r:id="rId14"/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2275" y="2924175"/>
            <a:ext cx="86677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57" name="Picture 17" descr="2">
            <a:hlinkClick r:id="rId16"/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625" y="3068638"/>
            <a:ext cx="1247775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59" name="Picture 19" descr="tl_whatis">
            <a:hlinkClick r:id="rId18"/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25" y="2781300"/>
            <a:ext cx="971550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61" name="Picture 21" descr="quest">
            <a:hlinkClick r:id="rId20"/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9850" y="2997200"/>
            <a:ext cx="8953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63" name="Picture 23" descr="utubyo1">
            <a:hlinkClick r:id="rId22"/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3088" y="3068638"/>
            <a:ext cx="1066800" cy="105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691" name="Picture 27" descr="jur-tomb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lum contrast="-5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8675" y="1341438"/>
            <a:ext cx="5040313" cy="339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7200">
                <a:ea typeface="文鼎粗行楷" pitchFamily="49" charset="-120"/>
              </a:rPr>
              <a:t>死</a:t>
            </a:r>
          </a:p>
        </p:txBody>
      </p:sp>
      <p:pic>
        <p:nvPicPr>
          <p:cNvPr id="113669" name="Picture 5" descr="image70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350" y="1628775"/>
            <a:ext cx="981075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673" name="Picture 9" descr="31369990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138" y="3644900"/>
            <a:ext cx="695325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675" name="Picture 11" descr="xin__EWM_540503080840109272092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838" y="4581525"/>
            <a:ext cx="1143000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679" name="Picture 15" descr="1pic_18">
            <a:hlinkClick r:id="rId10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625" y="3357563"/>
            <a:ext cx="923925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681" name="Picture 17" descr="ltjy_01">
            <a:hlinkClick r:id="rId12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75" y="2852738"/>
            <a:ext cx="571500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683" name="Picture 19" descr="Doorway%2520to%2520Heaven%2520-%2520002%2520by%2520Mark%2520Newell">
            <a:hlinkClick r:id="rId14"/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913" y="3644900"/>
            <a:ext cx="1038225" cy="127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685" name="Picture 21" descr="angels-766984">
            <a:hlinkClick r:id="rId16"/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8763" y="2636838"/>
            <a:ext cx="1266825" cy="79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687" name="Picture 23" descr="09senkouji_enma01">
            <a:hlinkClick r:id="rId18"/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6825" y="3357563"/>
            <a:ext cx="1285875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689" name="Picture 25" descr="paradise">
            <a:hlinkClick r:id="rId20"/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3588" y="4221163"/>
            <a:ext cx="9715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693" name="Picture 29" descr="dead">
            <a:hlinkClick r:id="rId22"/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900" y="3644900"/>
            <a:ext cx="971550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695" name="Picture 31" descr="molasses77103">
            <a:hlinkClick r:id="rId24"/>
          </p:cNvPr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2050" y="2781300"/>
            <a:ext cx="1209675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>
                <a:ea typeface="文鼎粗行楷" pitchFamily="49" charset="-120"/>
              </a:rPr>
              <a:t>愛別離　求不得　憎怨會</a:t>
            </a:r>
          </a:p>
        </p:txBody>
      </p:sp>
      <p:pic>
        <p:nvPicPr>
          <p:cNvPr id="114693" name="Picture 5" descr="abrOld%2520NY%2520Penn%2520Departure%2520Board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088" y="2205038"/>
            <a:ext cx="1381125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695" name="Picture 7" descr="cole_departur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350" y="3068638"/>
            <a:ext cx="1390650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696" name="Picture 8" descr="長江三峽easter2002002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1338" y="2708275"/>
            <a:ext cx="1620837" cy="2160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698" name="Picture 10" descr="leftlogo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1200" y="2420938"/>
            <a:ext cx="619125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700" name="Picture 12" descr="greedy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463" y="3213100"/>
            <a:ext cx="1009650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702" name="Picture 14" descr="1929-crash">
            <a:hlinkClick r:id="rId11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00" y="3716338"/>
            <a:ext cx="904875" cy="105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704" name="Picture 16" descr="10,0006a">
            <a:hlinkClick r:id="rId13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4663" y="2997200"/>
            <a:ext cx="962025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708" name="Picture 20" descr="art_of_hatred_lg">
            <a:hlinkClick r:id="rId15"/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9850" y="1916113"/>
            <a:ext cx="1076325" cy="117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4710" name="WordArt 22"/>
          <p:cNvSpPr>
            <a:spLocks noChangeArrowheads="1" noChangeShapeType="1" noTextEdit="1"/>
          </p:cNvSpPr>
          <p:nvPr/>
        </p:nvSpPr>
        <p:spPr bwMode="auto">
          <a:xfrm>
            <a:off x="3873500" y="4149725"/>
            <a:ext cx="2028825" cy="19589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>
                    <a:alpha val="45000"/>
                  </a:srgbClr>
                </a:solidFill>
                <a:latin typeface="文鼎勘亭流"/>
              </a:rPr>
              <a:t>貪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>
                  <a:alpha val="45000"/>
                </a:srgbClr>
              </a:solidFill>
              <a:latin typeface="文鼎勘亭流"/>
            </a:endParaRPr>
          </a:p>
        </p:txBody>
      </p:sp>
      <p:sp>
        <p:nvSpPr>
          <p:cNvPr id="114711" name="WordArt 23"/>
          <p:cNvSpPr>
            <a:spLocks noChangeArrowheads="1" noChangeShapeType="1" noTextEdit="1"/>
          </p:cNvSpPr>
          <p:nvPr/>
        </p:nvSpPr>
        <p:spPr bwMode="auto">
          <a:xfrm>
            <a:off x="6465888" y="1628775"/>
            <a:ext cx="2016125" cy="174148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>
                    <a:alpha val="67000"/>
                  </a:srgbClr>
                </a:solidFill>
                <a:latin typeface="文鼎勘亭流"/>
              </a:rPr>
              <a:t>憎</a:t>
            </a:r>
            <a:endParaRPr lang="en-US" sz="3600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0000">
                  <a:alpha val="67000"/>
                </a:srgbClr>
              </a:solidFill>
              <a:latin typeface="文鼎勘亭流"/>
            </a:endParaRPr>
          </a:p>
        </p:txBody>
      </p:sp>
      <p:sp>
        <p:nvSpPr>
          <p:cNvPr id="114709" name="WordArt 21"/>
          <p:cNvSpPr>
            <a:spLocks noChangeArrowheads="1" noChangeShapeType="1" noTextEdit="1"/>
          </p:cNvSpPr>
          <p:nvPr/>
        </p:nvSpPr>
        <p:spPr bwMode="auto">
          <a:xfrm>
            <a:off x="1352550" y="1557338"/>
            <a:ext cx="2520950" cy="23717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9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>
                    <a:alpha val="37000"/>
                  </a:srgbClr>
                </a:solidFill>
                <a:latin typeface="文鼎勘亭流"/>
              </a:rPr>
              <a:t>愛</a:t>
            </a:r>
            <a:endParaRPr lang="en-US" sz="96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6600">
                  <a:alpha val="37000"/>
                </a:srgbClr>
              </a:solidFill>
              <a:latin typeface="文鼎勘亭流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7200">
                <a:ea typeface="文鼎粗行楷" pitchFamily="49" charset="-120"/>
              </a:rPr>
              <a:t>苦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zh-TW" altLang="en-US">
                <a:ea typeface="新細明體" pitchFamily="18" charset="-120"/>
              </a:rPr>
              <a:t>生</a:t>
            </a:r>
          </a:p>
          <a:p>
            <a:r>
              <a:rPr lang="zh-TW" altLang="en-US">
                <a:ea typeface="新細明體" pitchFamily="18" charset="-120"/>
              </a:rPr>
              <a:t>老</a:t>
            </a:r>
          </a:p>
          <a:p>
            <a:r>
              <a:rPr lang="zh-TW" altLang="en-US">
                <a:ea typeface="新細明體" pitchFamily="18" charset="-120"/>
              </a:rPr>
              <a:t>病</a:t>
            </a:r>
          </a:p>
          <a:p>
            <a:r>
              <a:rPr kumimoji="0" lang="zh-TW" altLang="en-US">
                <a:ea typeface="新細明體" pitchFamily="18" charset="-120"/>
              </a:rPr>
              <a:t>死</a:t>
            </a:r>
          </a:p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zh-TW" altLang="en-US">
                <a:ea typeface="新細明體" pitchFamily="18" charset="-120"/>
              </a:rPr>
              <a:t>愛別離</a:t>
            </a:r>
          </a:p>
          <a:p>
            <a:r>
              <a:rPr lang="zh-TW" altLang="en-US">
                <a:ea typeface="新細明體" pitchFamily="18" charset="-120"/>
              </a:rPr>
              <a:t>求不得</a:t>
            </a:r>
          </a:p>
          <a:p>
            <a:r>
              <a:rPr lang="zh-TW" altLang="en-US">
                <a:ea typeface="新細明體" pitchFamily="18" charset="-120"/>
              </a:rPr>
              <a:t>憎怨會</a:t>
            </a:r>
          </a:p>
          <a:p>
            <a:r>
              <a:rPr lang="zh-TW" altLang="en-US">
                <a:ea typeface="新細明體" pitchFamily="18" charset="-120"/>
              </a:rPr>
              <a:t>五蕴熾盛</a:t>
            </a:r>
          </a:p>
        </p:txBody>
      </p:sp>
      <p:sp>
        <p:nvSpPr>
          <p:cNvPr id="107525" name="WordArt 5"/>
          <p:cNvSpPr>
            <a:spLocks noChangeArrowheads="1" noChangeShapeType="1" noTextEdit="1"/>
          </p:cNvSpPr>
          <p:nvPr/>
        </p:nvSpPr>
        <p:spPr bwMode="auto">
          <a:xfrm>
            <a:off x="2792413" y="2565400"/>
            <a:ext cx="3613150" cy="275113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kern="1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chemeClr val="folHlink">
                    <a:alpha val="49001"/>
                  </a:schemeClr>
                </a:solidFill>
                <a:latin typeface="文鼎勘亭流"/>
              </a:rPr>
              <a:t>苦</a:t>
            </a:r>
            <a:endParaRPr lang="en-US" sz="3600" kern="10">
              <a:ln w="9525">
                <a:solidFill>
                  <a:srgbClr val="FFCC00"/>
                </a:solidFill>
                <a:round/>
                <a:headEnd/>
                <a:tailEnd/>
              </a:ln>
              <a:solidFill>
                <a:schemeClr val="folHlink">
                  <a:alpha val="49001"/>
                </a:schemeClr>
              </a:solidFill>
              <a:latin typeface="文鼎勘亭流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kumimoji="0" lang="zh-TW" altLang="en-GB" sz="600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文鼎粗行楷" pitchFamily="49" charset="-120"/>
              </a:rPr>
              <a:t>走出困局</a:t>
            </a:r>
            <a:endParaRPr kumimoji="0" lang="zh-TW" altLang="en-US" sz="600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ea typeface="文鼎粗行楷" pitchFamily="49" charset="-120"/>
            </a:endParaRP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2800"/>
              <a:t>情緒自覺</a:t>
            </a:r>
          </a:p>
          <a:p>
            <a:pPr>
              <a:lnSpc>
                <a:spcPct val="80000"/>
              </a:lnSpc>
            </a:pPr>
            <a:r>
              <a:rPr lang="zh-TW" altLang="en-US" sz="2800"/>
              <a:t>正思惟</a:t>
            </a:r>
          </a:p>
          <a:p>
            <a:pPr>
              <a:lnSpc>
                <a:spcPct val="80000"/>
              </a:lnSpc>
            </a:pPr>
            <a:r>
              <a:rPr lang="zh-TW" altLang="en-US" sz="2800"/>
              <a:t>情緒的轉化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ext Box 2"/>
          <p:cNvSpPr txBox="1">
            <a:spLocks noChangeArrowheads="1"/>
          </p:cNvSpPr>
          <p:nvPr/>
        </p:nvSpPr>
        <p:spPr bwMode="auto">
          <a:xfrm>
            <a:off x="2532063" y="1371600"/>
            <a:ext cx="2027237" cy="469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90000" tIns="46800" rIns="90000" bIns="46800" anchorCtr="1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just">
              <a:lnSpc>
                <a:spcPct val="95000"/>
              </a:lnSpc>
              <a:spcBef>
                <a:spcPts val="1988"/>
              </a:spcBef>
              <a:buClr>
                <a:srgbClr val="3333CC"/>
              </a:buClr>
              <a:buSzPct val="100000"/>
              <a:buFont typeface="Times New Roman" pitchFamily="18" charset="0"/>
              <a:buNone/>
            </a:pPr>
            <a:r>
              <a:rPr kumimoji="0" lang="zh-TW" altLang="en-GB" sz="3200">
                <a:solidFill>
                  <a:srgbClr val="3333CC"/>
                </a:solidFill>
                <a:latin typeface="Times New Roman" pitchFamily="18" charset="0"/>
                <a:ea typeface="新細明體" pitchFamily="18" charset="-120"/>
              </a:rPr>
              <a:t>學習形容感覺的詞彙</a:t>
            </a:r>
          </a:p>
          <a:p>
            <a:pPr algn="just">
              <a:spcBef>
                <a:spcPts val="1988"/>
              </a:spcBef>
              <a:buClr>
                <a:srgbClr val="3333CC"/>
              </a:buClr>
              <a:buSzPct val="100000"/>
              <a:buFont typeface="Times New Roman" pitchFamily="18" charset="0"/>
              <a:buNone/>
            </a:pPr>
            <a:r>
              <a:rPr kumimoji="0" lang="zh-TW" altLang="en-GB" sz="3200">
                <a:solidFill>
                  <a:srgbClr val="3333CC"/>
                </a:solidFill>
                <a:latin typeface="Times New Roman" pitchFamily="18" charset="0"/>
                <a:ea typeface="新細明體" pitchFamily="18" charset="-120"/>
              </a:rPr>
              <a:t>認識思想、感覺與反應之間的關係</a:t>
            </a:r>
          </a:p>
        </p:txBody>
      </p:sp>
      <p:sp>
        <p:nvSpPr>
          <p:cNvPr id="117763" name="Text Box 3"/>
          <p:cNvSpPr txBox="1">
            <a:spLocks noChangeArrowheads="1"/>
          </p:cNvSpPr>
          <p:nvPr/>
        </p:nvSpPr>
        <p:spPr bwMode="auto">
          <a:xfrm>
            <a:off x="6670675" y="762000"/>
            <a:ext cx="1389063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lnSpc>
                <a:spcPct val="95000"/>
              </a:lnSpc>
              <a:spcBef>
                <a:spcPts val="4488"/>
              </a:spcBef>
              <a:buClr>
                <a:srgbClr val="FF0066"/>
              </a:buClr>
              <a:buSzPct val="100000"/>
              <a:buFont typeface="Times New Roman" pitchFamily="18" charset="0"/>
              <a:buNone/>
            </a:pPr>
            <a:r>
              <a:rPr kumimoji="0" lang="zh-TW" altLang="en-GB" sz="720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新細明體" pitchFamily="18" charset="-120"/>
              </a:rPr>
              <a:t>情緒自覺</a:t>
            </a:r>
          </a:p>
        </p:txBody>
      </p:sp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4584700" y="1371600"/>
            <a:ext cx="1255713" cy="374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kumimoji="1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lnSpc>
                <a:spcPct val="95000"/>
              </a:lnSpc>
              <a:spcBef>
                <a:spcPts val="1988"/>
              </a:spcBef>
              <a:buClr>
                <a:srgbClr val="3333CC"/>
              </a:buClr>
              <a:buSzPct val="100000"/>
              <a:buFont typeface="Times New Roman" pitchFamily="18" charset="0"/>
              <a:buNone/>
            </a:pPr>
            <a:r>
              <a:rPr kumimoji="0" lang="zh-TW" altLang="en-GB" sz="3200">
                <a:solidFill>
                  <a:srgbClr val="3333CC"/>
                </a:solidFill>
                <a:latin typeface="Times New Roman" pitchFamily="18" charset="0"/>
                <a:ea typeface="新細明體" pitchFamily="18" charset="-120"/>
              </a:rPr>
              <a:t>自我觀察並認知有那些感覺</a:t>
            </a:r>
          </a:p>
        </p:txBody>
      </p:sp>
      <p:pic>
        <p:nvPicPr>
          <p:cNvPr id="117767" name="Picture 7" descr="suspicious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0925" y="4652963"/>
            <a:ext cx="87630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769" name="Picture 9" descr="wonder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8763" y="5157788"/>
            <a:ext cx="962025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771" name="Picture 11" descr="EMOTION%2520TRISTE%2520DANDO%2520TCHAU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625" y="4508500"/>
            <a:ext cx="800100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773" name="Picture 13" descr="emotion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1341438"/>
            <a:ext cx="895350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7775" name="Picture 15" descr="emotion">
            <a:hlinkClick r:id="rId11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50" y="620713"/>
            <a:ext cx="1038225" cy="80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和風織布設計範本">
  <a:themeElements>
    <a:clrScheme name="和風織布設計範本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和風織布設計範本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和風織布設計範本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和風織布設計範本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和風織布設計範本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和風織布設計範本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和風織布設計範本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和風織布設計範本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和風織布設計範本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和風織布設計範本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和風織布設計範本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和風織布設計範本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和風織布設計範本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和風織布設計範本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和風織布設計範本</Template>
  <TotalTime>161</TotalTime>
  <Words>441</Words>
  <Application>Microsoft Office PowerPoint</Application>
  <PresentationFormat>A4 Paper (210x297 mm)</PresentationFormat>
  <Paragraphs>72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MS PGothic</vt:lpstr>
      <vt:lpstr>MS PMincho</vt:lpstr>
      <vt:lpstr>文鼎粗隸</vt:lpstr>
      <vt:lpstr>標楷體</vt:lpstr>
      <vt:lpstr>新細明體</vt:lpstr>
      <vt:lpstr>文鼎粗行楷</vt:lpstr>
      <vt:lpstr>Times New Roman</vt:lpstr>
      <vt:lpstr>和風織布設計範本</vt:lpstr>
      <vt:lpstr>擁抱生活　細味人生</vt:lpstr>
      <vt:lpstr>生</vt:lpstr>
      <vt:lpstr>老</vt:lpstr>
      <vt:lpstr>病</vt:lpstr>
      <vt:lpstr>死</vt:lpstr>
      <vt:lpstr>愛別離　求不得　憎怨會</vt:lpstr>
      <vt:lpstr>苦</vt:lpstr>
      <vt:lpstr>走出困局</vt:lpstr>
      <vt:lpstr>PowerPoint Presentation</vt:lpstr>
      <vt:lpstr>念</vt:lpstr>
      <vt:lpstr>念住 RIGHT MINDFULNESS 正念</vt:lpstr>
      <vt:lpstr>專注覺察：正念的修習</vt:lpstr>
      <vt:lpstr>專注覺察訓練</vt:lpstr>
      <vt:lpstr>覺察呼吸</vt:lpstr>
      <vt:lpstr>正念正知</vt:lpstr>
      <vt:lpstr>念念無常</vt:lpstr>
      <vt:lpstr>慈悲無量</vt:lpstr>
      <vt:lpstr>慈心禪</vt:lpstr>
      <vt:lpstr>轉迷開悟，煩惱即菩提</vt:lpstr>
      <vt:lpstr>佛教生活的藝術</vt:lpstr>
      <vt:lpstr>不為苦而悲，不為樂而喜， 非無苦無樂，無執著苦樂。</vt:lpstr>
      <vt:lpstr>擁抱生活　細味人生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擁抱生活　細味人生</dc:title>
  <dc:creator>chan ka po</dc:creator>
  <cp:lastModifiedBy>Kwok, Isaac HY</cp:lastModifiedBy>
  <cp:revision>5</cp:revision>
  <dcterms:created xsi:type="dcterms:W3CDTF">2006-05-10T12:58:52Z</dcterms:created>
  <dcterms:modified xsi:type="dcterms:W3CDTF">2020-04-07T03:34:00Z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TC011946143076</vt:lpwstr>
  </property>
</Properties>
</file>