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1" r:id="rId3"/>
    <p:sldId id="258" r:id="rId4"/>
    <p:sldId id="272" r:id="rId5"/>
    <p:sldId id="294" r:id="rId6"/>
    <p:sldId id="267" r:id="rId7"/>
    <p:sldId id="268" r:id="rId8"/>
    <p:sldId id="269" r:id="rId9"/>
    <p:sldId id="283" r:id="rId10"/>
    <p:sldId id="285" r:id="rId11"/>
    <p:sldId id="270" r:id="rId12"/>
    <p:sldId id="274" r:id="rId13"/>
    <p:sldId id="277" r:id="rId14"/>
    <p:sldId id="275" r:id="rId15"/>
    <p:sldId id="273" r:id="rId16"/>
    <p:sldId id="276" r:id="rId17"/>
    <p:sldId id="284" r:id="rId18"/>
    <p:sldId id="260" r:id="rId19"/>
    <p:sldId id="297" r:id="rId20"/>
    <p:sldId id="278" r:id="rId21"/>
    <p:sldId id="295" r:id="rId22"/>
    <p:sldId id="296" r:id="rId23"/>
    <p:sldId id="298" r:id="rId24"/>
    <p:sldId id="299" r:id="rId25"/>
    <p:sldId id="300" r:id="rId26"/>
    <p:sldId id="301" r:id="rId27"/>
    <p:sldId id="279" r:id="rId28"/>
    <p:sldId id="282" r:id="rId29"/>
    <p:sldId id="280" r:id="rId30"/>
    <p:sldId id="286" r:id="rId31"/>
    <p:sldId id="291" r:id="rId32"/>
    <p:sldId id="288" r:id="rId33"/>
    <p:sldId id="289" r:id="rId34"/>
    <p:sldId id="259" r:id="rId35"/>
    <p:sldId id="263" r:id="rId36"/>
    <p:sldId id="287" r:id="rId37"/>
    <p:sldId id="290" r:id="rId38"/>
    <p:sldId id="257" r:id="rId39"/>
    <p:sldId id="293" r:id="rId40"/>
  </p:sldIdLst>
  <p:sldSz cx="9144000" cy="6858000" type="screen4x3"/>
  <p:notesSz cx="6858000" cy="100171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86EC4-645C-459A-A55F-D86C08D67D2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FD52437B-EB6E-4795-8ECE-299EB362E51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無明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A05EC51F-9168-4B24-AD09-A3929E74FD68}" type="parTrans" cxnId="{BC677613-0C3E-4C7F-8EED-F03895CD8FE7}">
      <dgm:prSet/>
      <dgm:spPr/>
    </dgm:pt>
    <dgm:pt modelId="{692540D1-B913-4300-8580-DA001CF2BD2F}" type="sibTrans" cxnId="{BC677613-0C3E-4C7F-8EED-F03895CD8FE7}">
      <dgm:prSet/>
      <dgm:spPr/>
    </dgm:pt>
    <dgm:pt modelId="{04C36B31-F6A3-4C27-BFD3-148781977E7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行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E37A882E-CA3B-42B7-8E13-4F6E80F1F8C1}" type="parTrans" cxnId="{6E47C860-BF6D-4D96-8B69-B8F4359B2059}">
      <dgm:prSet/>
      <dgm:spPr/>
    </dgm:pt>
    <dgm:pt modelId="{61F14F48-3FD4-4326-97E1-01193EAF5A99}" type="sibTrans" cxnId="{6E47C860-BF6D-4D96-8B69-B8F4359B2059}">
      <dgm:prSet/>
      <dgm:spPr/>
    </dgm:pt>
    <dgm:pt modelId="{F7E9479B-B274-47BA-A490-9DE498A2245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識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5939FD79-9BB1-4E30-B6AE-89D51AE7596D}" type="parTrans" cxnId="{4A1B1306-96CE-4B58-AEC2-DBD388369BED}">
      <dgm:prSet/>
      <dgm:spPr/>
    </dgm:pt>
    <dgm:pt modelId="{21AB4CD5-8FB3-48D5-8D6B-365752E62D2B}" type="sibTrans" cxnId="{4A1B1306-96CE-4B58-AEC2-DBD388369BED}">
      <dgm:prSet/>
      <dgm:spPr/>
    </dgm:pt>
    <dgm:pt modelId="{B0C60560-BE49-4AB0-8A4D-86F90EED92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名色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46C97490-5260-4D1C-ADE5-8EDE11129F50}" type="parTrans" cxnId="{B9091E48-8275-4F47-837D-2D7336188557}">
      <dgm:prSet/>
      <dgm:spPr/>
    </dgm:pt>
    <dgm:pt modelId="{08F2CA78-101C-4F9B-B2C5-5510CC841789}" type="sibTrans" cxnId="{B9091E48-8275-4F47-837D-2D7336188557}">
      <dgm:prSet/>
      <dgm:spPr/>
    </dgm:pt>
    <dgm:pt modelId="{A9E7D538-A442-4C24-8710-053793186C2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六入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16F6BE39-0649-47F5-8227-8258ED4A8ACD}" type="parTrans" cxnId="{E15EDF1D-130D-466C-9563-A714A9B2E454}">
      <dgm:prSet/>
      <dgm:spPr/>
    </dgm:pt>
    <dgm:pt modelId="{03D7ABFF-2863-45CA-A65C-6B0FE7FF727D}" type="sibTrans" cxnId="{E15EDF1D-130D-466C-9563-A714A9B2E454}">
      <dgm:prSet/>
      <dgm:spPr/>
    </dgm:pt>
    <dgm:pt modelId="{FE8F2DE5-3DE4-474D-96A9-2E8223A8933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觸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DB2796C7-8211-4F0C-956C-1CC21D685B23}" type="parTrans" cxnId="{71FB58B9-D1A1-4BBF-B38F-CF04F8C43C7C}">
      <dgm:prSet/>
      <dgm:spPr/>
    </dgm:pt>
    <dgm:pt modelId="{A1700830-67F5-414D-87E7-AC1BED88D545}" type="sibTrans" cxnId="{71FB58B9-D1A1-4BBF-B38F-CF04F8C43C7C}">
      <dgm:prSet/>
      <dgm:spPr/>
    </dgm:pt>
    <dgm:pt modelId="{9EEF7BD5-D27D-443D-A186-FCD5DE2E8D1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受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A3B757D3-147E-45EA-84F7-214C9C719606}" type="parTrans" cxnId="{2A5EF49F-319D-40C0-80A6-198B09C9678C}">
      <dgm:prSet/>
      <dgm:spPr/>
    </dgm:pt>
    <dgm:pt modelId="{C5ECD833-C501-4E6E-A561-8079AE30A8C0}" type="sibTrans" cxnId="{2A5EF49F-319D-40C0-80A6-198B09C9678C}">
      <dgm:prSet/>
      <dgm:spPr/>
    </dgm:pt>
    <dgm:pt modelId="{1C41CAB9-466A-4647-9A3D-F57594610E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愛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5CEE8FE3-3DD0-40E2-B636-2E2199520D3A}" type="parTrans" cxnId="{7AC6234C-0283-44D2-A62B-7B9AC067F3BC}">
      <dgm:prSet/>
      <dgm:spPr/>
    </dgm:pt>
    <dgm:pt modelId="{5C5D1187-86C7-49AC-A5B5-593CA109AC43}" type="sibTrans" cxnId="{7AC6234C-0283-44D2-A62B-7B9AC067F3BC}">
      <dgm:prSet/>
      <dgm:spPr/>
    </dgm:pt>
    <dgm:pt modelId="{E7654113-687A-429F-9AFF-FFDF7BBE93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取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4360D358-E0C2-4857-BD76-8E28AF2E8D04}" type="parTrans" cxnId="{04D669A2-8AAB-4247-83F2-B1AB81ACE735}">
      <dgm:prSet/>
      <dgm:spPr/>
    </dgm:pt>
    <dgm:pt modelId="{082664AF-BE20-45C9-99DF-2EABE6D6C2AE}" type="sibTrans" cxnId="{04D669A2-8AAB-4247-83F2-B1AB81ACE735}">
      <dgm:prSet/>
      <dgm:spPr/>
    </dgm:pt>
    <dgm:pt modelId="{A911B970-7EBD-4A61-AE0F-8E22741A23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有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0DD54146-FBB4-4815-B365-1BEC9BFB5836}" type="parTrans" cxnId="{44BFE263-8560-4190-904C-AA217BCED831}">
      <dgm:prSet/>
      <dgm:spPr/>
    </dgm:pt>
    <dgm:pt modelId="{82D25910-6E22-4AB0-84E8-B044AFDE9BD9}" type="sibTrans" cxnId="{44BFE263-8560-4190-904C-AA217BCED831}">
      <dgm:prSet/>
      <dgm:spPr/>
    </dgm:pt>
    <dgm:pt modelId="{713A33FC-AC0A-4B88-A536-3B64075D764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生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043C9F30-40EC-4945-AAE5-3779941F9FA4}" type="parTrans" cxnId="{A77EF15F-90D6-4B60-9BCF-238A880B2BC5}">
      <dgm:prSet/>
      <dgm:spPr/>
    </dgm:pt>
    <dgm:pt modelId="{AF2DA2ED-B15B-4B1E-AD6F-1208357B4120}" type="sibTrans" cxnId="{A77EF15F-90D6-4B60-9BCF-238A880B2BC5}">
      <dgm:prSet/>
      <dgm:spPr/>
    </dgm:pt>
    <dgm:pt modelId="{72490990-F2A4-4AE8-BA69-6535FF1F413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老死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91BCCE7A-5E6D-4C85-A2DD-E5E3FA76E4AE}" type="parTrans" cxnId="{FA7A8A25-F09E-4353-83DC-3A009E6A34D4}">
      <dgm:prSet/>
      <dgm:spPr/>
    </dgm:pt>
    <dgm:pt modelId="{8B130738-02F5-45E9-A778-AF87CCA6B2BB}" type="sibTrans" cxnId="{FA7A8A25-F09E-4353-83DC-3A009E6A34D4}">
      <dgm:prSet/>
      <dgm:spPr/>
    </dgm:pt>
    <dgm:pt modelId="{2415CDD1-6C62-4715-9665-3925F78D9E17}" type="pres">
      <dgm:prSet presAssocID="{21386EC4-645C-459A-A55F-D86C08D67D25}" presName="cycle" presStyleCnt="0">
        <dgm:presLayoutVars>
          <dgm:dir/>
          <dgm:resizeHandles val="exact"/>
        </dgm:presLayoutVars>
      </dgm:prSet>
      <dgm:spPr/>
    </dgm:pt>
    <dgm:pt modelId="{ECF6EFDB-A994-478E-AD84-7D02A9069478}" type="pres">
      <dgm:prSet presAssocID="{FD52437B-EB6E-4795-8ECE-299EB362E512}" presName="dummy" presStyleCnt="0"/>
      <dgm:spPr/>
    </dgm:pt>
    <dgm:pt modelId="{7D3A61DD-A217-4485-94AE-18683EF9C500}" type="pres">
      <dgm:prSet presAssocID="{FD52437B-EB6E-4795-8ECE-299EB362E512}" presName="node" presStyleLbl="revTx" presStyleIdx="0" presStyleCnt="12">
        <dgm:presLayoutVars>
          <dgm:bulletEnabled val="1"/>
        </dgm:presLayoutVars>
      </dgm:prSet>
      <dgm:spPr/>
    </dgm:pt>
    <dgm:pt modelId="{E7D7CCF7-3F81-4E4E-9F01-8CE3B5B9531E}" type="pres">
      <dgm:prSet presAssocID="{692540D1-B913-4300-8580-DA001CF2BD2F}" presName="sibTrans" presStyleLbl="node1" presStyleIdx="0" presStyleCnt="12"/>
      <dgm:spPr/>
    </dgm:pt>
    <dgm:pt modelId="{18B90863-A35E-4616-8AF0-B47F1CCF06F6}" type="pres">
      <dgm:prSet presAssocID="{04C36B31-F6A3-4C27-BFD3-148781977E72}" presName="dummy" presStyleCnt="0"/>
      <dgm:spPr/>
    </dgm:pt>
    <dgm:pt modelId="{302759A9-358B-4AA5-BF26-06A9FDEFBA41}" type="pres">
      <dgm:prSet presAssocID="{04C36B31-F6A3-4C27-BFD3-148781977E72}" presName="node" presStyleLbl="revTx" presStyleIdx="1" presStyleCnt="12">
        <dgm:presLayoutVars>
          <dgm:bulletEnabled val="1"/>
        </dgm:presLayoutVars>
      </dgm:prSet>
      <dgm:spPr/>
    </dgm:pt>
    <dgm:pt modelId="{84160B8E-30E5-4939-8AB1-30752F44D3B5}" type="pres">
      <dgm:prSet presAssocID="{61F14F48-3FD4-4326-97E1-01193EAF5A99}" presName="sibTrans" presStyleLbl="node1" presStyleIdx="1" presStyleCnt="12"/>
      <dgm:spPr/>
    </dgm:pt>
    <dgm:pt modelId="{D4BE818C-8066-44B3-B4AF-E78E8B21CECB}" type="pres">
      <dgm:prSet presAssocID="{F7E9479B-B274-47BA-A490-9DE498A2245A}" presName="dummy" presStyleCnt="0"/>
      <dgm:spPr/>
    </dgm:pt>
    <dgm:pt modelId="{787B63BB-DCE7-4169-819C-A37D33DB5FB4}" type="pres">
      <dgm:prSet presAssocID="{F7E9479B-B274-47BA-A490-9DE498A2245A}" presName="node" presStyleLbl="revTx" presStyleIdx="2" presStyleCnt="12">
        <dgm:presLayoutVars>
          <dgm:bulletEnabled val="1"/>
        </dgm:presLayoutVars>
      </dgm:prSet>
      <dgm:spPr/>
    </dgm:pt>
    <dgm:pt modelId="{F4E9E58E-93B1-4CA6-A277-B9BE90FAB903}" type="pres">
      <dgm:prSet presAssocID="{21AB4CD5-8FB3-48D5-8D6B-365752E62D2B}" presName="sibTrans" presStyleLbl="node1" presStyleIdx="2" presStyleCnt="12"/>
      <dgm:spPr/>
    </dgm:pt>
    <dgm:pt modelId="{D732108F-8251-45A0-961E-9212B9ADD237}" type="pres">
      <dgm:prSet presAssocID="{B0C60560-BE49-4AB0-8A4D-86F90EED9233}" presName="dummy" presStyleCnt="0"/>
      <dgm:spPr/>
    </dgm:pt>
    <dgm:pt modelId="{3BBE0452-D3C4-4726-B495-AA0349542664}" type="pres">
      <dgm:prSet presAssocID="{B0C60560-BE49-4AB0-8A4D-86F90EED9233}" presName="node" presStyleLbl="revTx" presStyleIdx="3" presStyleCnt="12">
        <dgm:presLayoutVars>
          <dgm:bulletEnabled val="1"/>
        </dgm:presLayoutVars>
      </dgm:prSet>
      <dgm:spPr/>
    </dgm:pt>
    <dgm:pt modelId="{69D86A7D-78D0-4C03-BC4A-168B0BBD5FB4}" type="pres">
      <dgm:prSet presAssocID="{08F2CA78-101C-4F9B-B2C5-5510CC841789}" presName="sibTrans" presStyleLbl="node1" presStyleIdx="3" presStyleCnt="12"/>
      <dgm:spPr/>
    </dgm:pt>
    <dgm:pt modelId="{479B803C-1F50-4FCA-A880-284A9B815331}" type="pres">
      <dgm:prSet presAssocID="{A9E7D538-A442-4C24-8710-053793186C29}" presName="dummy" presStyleCnt="0"/>
      <dgm:spPr/>
    </dgm:pt>
    <dgm:pt modelId="{ED4F4738-5C12-4E3E-BC75-AF5ACC382AEB}" type="pres">
      <dgm:prSet presAssocID="{A9E7D538-A442-4C24-8710-053793186C29}" presName="node" presStyleLbl="revTx" presStyleIdx="4" presStyleCnt="12">
        <dgm:presLayoutVars>
          <dgm:bulletEnabled val="1"/>
        </dgm:presLayoutVars>
      </dgm:prSet>
      <dgm:spPr/>
    </dgm:pt>
    <dgm:pt modelId="{B68D883A-796F-48F5-8C9A-EB93B5A27B6E}" type="pres">
      <dgm:prSet presAssocID="{03D7ABFF-2863-45CA-A65C-6B0FE7FF727D}" presName="sibTrans" presStyleLbl="node1" presStyleIdx="4" presStyleCnt="12"/>
      <dgm:spPr/>
    </dgm:pt>
    <dgm:pt modelId="{064ACC35-FD41-4491-B71E-CFD4632E05C6}" type="pres">
      <dgm:prSet presAssocID="{FE8F2DE5-3DE4-474D-96A9-2E8223A8933A}" presName="dummy" presStyleCnt="0"/>
      <dgm:spPr/>
    </dgm:pt>
    <dgm:pt modelId="{F0C271C0-D040-4F31-AD3F-E5B8B8448CE8}" type="pres">
      <dgm:prSet presAssocID="{FE8F2DE5-3DE4-474D-96A9-2E8223A8933A}" presName="node" presStyleLbl="revTx" presStyleIdx="5" presStyleCnt="12">
        <dgm:presLayoutVars>
          <dgm:bulletEnabled val="1"/>
        </dgm:presLayoutVars>
      </dgm:prSet>
      <dgm:spPr/>
    </dgm:pt>
    <dgm:pt modelId="{F27207A1-E64C-49C3-8ABF-086A60F8B664}" type="pres">
      <dgm:prSet presAssocID="{A1700830-67F5-414D-87E7-AC1BED88D545}" presName="sibTrans" presStyleLbl="node1" presStyleIdx="5" presStyleCnt="12"/>
      <dgm:spPr/>
    </dgm:pt>
    <dgm:pt modelId="{9EAF94DC-AF96-4740-AB10-41B206596E4B}" type="pres">
      <dgm:prSet presAssocID="{9EEF7BD5-D27D-443D-A186-FCD5DE2E8D1D}" presName="dummy" presStyleCnt="0"/>
      <dgm:spPr/>
    </dgm:pt>
    <dgm:pt modelId="{4D69AF6E-E167-4C42-B506-B7F0F909EC27}" type="pres">
      <dgm:prSet presAssocID="{9EEF7BD5-D27D-443D-A186-FCD5DE2E8D1D}" presName="node" presStyleLbl="revTx" presStyleIdx="6" presStyleCnt="12">
        <dgm:presLayoutVars>
          <dgm:bulletEnabled val="1"/>
        </dgm:presLayoutVars>
      </dgm:prSet>
      <dgm:spPr/>
    </dgm:pt>
    <dgm:pt modelId="{66C9A987-B45C-4CB8-AECE-072A03FB4623}" type="pres">
      <dgm:prSet presAssocID="{C5ECD833-C501-4E6E-A561-8079AE30A8C0}" presName="sibTrans" presStyleLbl="node1" presStyleIdx="6" presStyleCnt="12"/>
      <dgm:spPr/>
    </dgm:pt>
    <dgm:pt modelId="{D6CD734B-10ED-4822-938C-7777FCFE7736}" type="pres">
      <dgm:prSet presAssocID="{1C41CAB9-466A-4647-9A3D-F57594610E41}" presName="dummy" presStyleCnt="0"/>
      <dgm:spPr/>
    </dgm:pt>
    <dgm:pt modelId="{974F2A29-4651-4FAF-AA81-99FB4E4616AC}" type="pres">
      <dgm:prSet presAssocID="{1C41CAB9-466A-4647-9A3D-F57594610E41}" presName="node" presStyleLbl="revTx" presStyleIdx="7" presStyleCnt="12">
        <dgm:presLayoutVars>
          <dgm:bulletEnabled val="1"/>
        </dgm:presLayoutVars>
      </dgm:prSet>
      <dgm:spPr/>
    </dgm:pt>
    <dgm:pt modelId="{EE96C692-AAF0-440B-B0C1-E872E1E58DD1}" type="pres">
      <dgm:prSet presAssocID="{5C5D1187-86C7-49AC-A5B5-593CA109AC43}" presName="sibTrans" presStyleLbl="node1" presStyleIdx="7" presStyleCnt="12"/>
      <dgm:spPr/>
    </dgm:pt>
    <dgm:pt modelId="{AE6F54CA-02CC-4730-8D65-6EDD3938BFC5}" type="pres">
      <dgm:prSet presAssocID="{E7654113-687A-429F-9AFF-FFDF7BBE939E}" presName="dummy" presStyleCnt="0"/>
      <dgm:spPr/>
    </dgm:pt>
    <dgm:pt modelId="{98DD325E-0121-4F7D-9B47-2ECE13E58D43}" type="pres">
      <dgm:prSet presAssocID="{E7654113-687A-429F-9AFF-FFDF7BBE939E}" presName="node" presStyleLbl="revTx" presStyleIdx="8" presStyleCnt="12">
        <dgm:presLayoutVars>
          <dgm:bulletEnabled val="1"/>
        </dgm:presLayoutVars>
      </dgm:prSet>
      <dgm:spPr/>
    </dgm:pt>
    <dgm:pt modelId="{E328F801-DF82-49AB-A04A-4E57A9CC317F}" type="pres">
      <dgm:prSet presAssocID="{082664AF-BE20-45C9-99DF-2EABE6D6C2AE}" presName="sibTrans" presStyleLbl="node1" presStyleIdx="8" presStyleCnt="12"/>
      <dgm:spPr/>
    </dgm:pt>
    <dgm:pt modelId="{F93270C5-C1D1-482B-8912-6C6DE35E0037}" type="pres">
      <dgm:prSet presAssocID="{A911B970-7EBD-4A61-AE0F-8E22741A23D1}" presName="dummy" presStyleCnt="0"/>
      <dgm:spPr/>
    </dgm:pt>
    <dgm:pt modelId="{2A5D34DC-3869-4B68-8964-4CE542D0B06B}" type="pres">
      <dgm:prSet presAssocID="{A911B970-7EBD-4A61-AE0F-8E22741A23D1}" presName="node" presStyleLbl="revTx" presStyleIdx="9" presStyleCnt="12">
        <dgm:presLayoutVars>
          <dgm:bulletEnabled val="1"/>
        </dgm:presLayoutVars>
      </dgm:prSet>
      <dgm:spPr/>
    </dgm:pt>
    <dgm:pt modelId="{C059F3FF-724B-42AA-8CDF-86F43CC6CEBF}" type="pres">
      <dgm:prSet presAssocID="{82D25910-6E22-4AB0-84E8-B044AFDE9BD9}" presName="sibTrans" presStyleLbl="node1" presStyleIdx="9" presStyleCnt="12"/>
      <dgm:spPr/>
    </dgm:pt>
    <dgm:pt modelId="{BD80F7F6-3683-4830-9E9C-09E1759482A8}" type="pres">
      <dgm:prSet presAssocID="{713A33FC-AC0A-4B88-A536-3B64075D7647}" presName="dummy" presStyleCnt="0"/>
      <dgm:spPr/>
    </dgm:pt>
    <dgm:pt modelId="{64663075-4CAE-4AA7-B4C6-74D0C6BAC14E}" type="pres">
      <dgm:prSet presAssocID="{713A33FC-AC0A-4B88-A536-3B64075D7647}" presName="node" presStyleLbl="revTx" presStyleIdx="10" presStyleCnt="12">
        <dgm:presLayoutVars>
          <dgm:bulletEnabled val="1"/>
        </dgm:presLayoutVars>
      </dgm:prSet>
      <dgm:spPr/>
    </dgm:pt>
    <dgm:pt modelId="{E832C878-6899-43E2-91D8-13746D2F575E}" type="pres">
      <dgm:prSet presAssocID="{AF2DA2ED-B15B-4B1E-AD6F-1208357B4120}" presName="sibTrans" presStyleLbl="node1" presStyleIdx="10" presStyleCnt="12"/>
      <dgm:spPr/>
    </dgm:pt>
    <dgm:pt modelId="{38C463E2-F397-4B60-B4FA-4B88045E9EC0}" type="pres">
      <dgm:prSet presAssocID="{72490990-F2A4-4AE8-BA69-6535FF1F4132}" presName="dummy" presStyleCnt="0"/>
      <dgm:spPr/>
    </dgm:pt>
    <dgm:pt modelId="{B871D451-6E6A-4A96-B309-4414CAF5293A}" type="pres">
      <dgm:prSet presAssocID="{72490990-F2A4-4AE8-BA69-6535FF1F4132}" presName="node" presStyleLbl="revTx" presStyleIdx="11" presStyleCnt="12">
        <dgm:presLayoutVars>
          <dgm:bulletEnabled val="1"/>
        </dgm:presLayoutVars>
      </dgm:prSet>
      <dgm:spPr/>
    </dgm:pt>
    <dgm:pt modelId="{6D40760F-48E9-4F68-B7B6-B3D0DC86269B}" type="pres">
      <dgm:prSet presAssocID="{8B130738-02F5-45E9-A778-AF87CCA6B2BB}" presName="sibTrans" presStyleLbl="node1" presStyleIdx="11" presStyleCnt="12"/>
      <dgm:spPr/>
    </dgm:pt>
  </dgm:ptLst>
  <dgm:cxnLst>
    <dgm:cxn modelId="{E15EDF1D-130D-466C-9563-A714A9B2E454}" srcId="{21386EC4-645C-459A-A55F-D86C08D67D25}" destId="{A9E7D538-A442-4C24-8710-053793186C29}" srcOrd="4" destOrd="0" parTransId="{16F6BE39-0649-47F5-8227-8258ED4A8ACD}" sibTransId="{03D7ABFF-2863-45CA-A65C-6B0FE7FF727D}"/>
    <dgm:cxn modelId="{C268B258-E4FC-488E-8D40-16B2A817DA86}" type="presOf" srcId="{1C41CAB9-466A-4647-9A3D-F57594610E41}" destId="{974F2A29-4651-4FAF-AA81-99FB4E4616AC}" srcOrd="0" destOrd="0" presId="urn:microsoft.com/office/officeart/2005/8/layout/cycle1"/>
    <dgm:cxn modelId="{1C920F47-D1DE-4FA6-8F0E-6A66AD31F676}" type="presOf" srcId="{03D7ABFF-2863-45CA-A65C-6B0FE7FF727D}" destId="{B68D883A-796F-48F5-8C9A-EB93B5A27B6E}" srcOrd="0" destOrd="0" presId="urn:microsoft.com/office/officeart/2005/8/layout/cycle1"/>
    <dgm:cxn modelId="{7016708C-9A6E-41B3-A6D0-E9F4C1006FE7}" type="presOf" srcId="{8B130738-02F5-45E9-A778-AF87CCA6B2BB}" destId="{6D40760F-48E9-4F68-B7B6-B3D0DC86269B}" srcOrd="0" destOrd="0" presId="urn:microsoft.com/office/officeart/2005/8/layout/cycle1"/>
    <dgm:cxn modelId="{4A1B1306-96CE-4B58-AEC2-DBD388369BED}" srcId="{21386EC4-645C-459A-A55F-D86C08D67D25}" destId="{F7E9479B-B274-47BA-A490-9DE498A2245A}" srcOrd="2" destOrd="0" parTransId="{5939FD79-9BB1-4E30-B6AE-89D51AE7596D}" sibTransId="{21AB4CD5-8FB3-48D5-8D6B-365752E62D2B}"/>
    <dgm:cxn modelId="{6E47C860-BF6D-4D96-8B69-B8F4359B2059}" srcId="{21386EC4-645C-459A-A55F-D86C08D67D25}" destId="{04C36B31-F6A3-4C27-BFD3-148781977E72}" srcOrd="1" destOrd="0" parTransId="{E37A882E-CA3B-42B7-8E13-4F6E80F1F8C1}" sibTransId="{61F14F48-3FD4-4326-97E1-01193EAF5A99}"/>
    <dgm:cxn modelId="{8B3A294B-7205-4037-9AF6-AD36AF330291}" type="presOf" srcId="{9EEF7BD5-D27D-443D-A186-FCD5DE2E8D1D}" destId="{4D69AF6E-E167-4C42-B506-B7F0F909EC27}" srcOrd="0" destOrd="0" presId="urn:microsoft.com/office/officeart/2005/8/layout/cycle1"/>
    <dgm:cxn modelId="{303C6040-A80A-4F7D-B3CB-B3D61BABA9B7}" type="presOf" srcId="{F7E9479B-B274-47BA-A490-9DE498A2245A}" destId="{787B63BB-DCE7-4169-819C-A37D33DB5FB4}" srcOrd="0" destOrd="0" presId="urn:microsoft.com/office/officeart/2005/8/layout/cycle1"/>
    <dgm:cxn modelId="{4164FC65-1911-43A9-A934-75EBA1D7C147}" type="presOf" srcId="{61F14F48-3FD4-4326-97E1-01193EAF5A99}" destId="{84160B8E-30E5-4939-8AB1-30752F44D3B5}" srcOrd="0" destOrd="0" presId="urn:microsoft.com/office/officeart/2005/8/layout/cycle1"/>
    <dgm:cxn modelId="{2A5EF49F-319D-40C0-80A6-198B09C9678C}" srcId="{21386EC4-645C-459A-A55F-D86C08D67D25}" destId="{9EEF7BD5-D27D-443D-A186-FCD5DE2E8D1D}" srcOrd="6" destOrd="0" parTransId="{A3B757D3-147E-45EA-84F7-214C9C719606}" sibTransId="{C5ECD833-C501-4E6E-A561-8079AE30A8C0}"/>
    <dgm:cxn modelId="{763896AD-957F-4A8A-B68D-F377DD0F6A06}" type="presOf" srcId="{082664AF-BE20-45C9-99DF-2EABE6D6C2AE}" destId="{E328F801-DF82-49AB-A04A-4E57A9CC317F}" srcOrd="0" destOrd="0" presId="urn:microsoft.com/office/officeart/2005/8/layout/cycle1"/>
    <dgm:cxn modelId="{4B2E4B45-DECC-454A-B33C-DFF755200017}" type="presOf" srcId="{E7654113-687A-429F-9AFF-FFDF7BBE939E}" destId="{98DD325E-0121-4F7D-9B47-2ECE13E58D43}" srcOrd="0" destOrd="0" presId="urn:microsoft.com/office/officeart/2005/8/layout/cycle1"/>
    <dgm:cxn modelId="{2F2A0396-B290-4FC2-A1D2-344D5AC3D81E}" type="presOf" srcId="{692540D1-B913-4300-8580-DA001CF2BD2F}" destId="{E7D7CCF7-3F81-4E4E-9F01-8CE3B5B9531E}" srcOrd="0" destOrd="0" presId="urn:microsoft.com/office/officeart/2005/8/layout/cycle1"/>
    <dgm:cxn modelId="{469CE12D-7037-4E1E-8543-A9E5CDD1A359}" type="presOf" srcId="{21AB4CD5-8FB3-48D5-8D6B-365752E62D2B}" destId="{F4E9E58E-93B1-4CA6-A277-B9BE90FAB903}" srcOrd="0" destOrd="0" presId="urn:microsoft.com/office/officeart/2005/8/layout/cycle1"/>
    <dgm:cxn modelId="{EBA7A700-17A8-464C-8134-365A2180AA4C}" type="presOf" srcId="{FE8F2DE5-3DE4-474D-96A9-2E8223A8933A}" destId="{F0C271C0-D040-4F31-AD3F-E5B8B8448CE8}" srcOrd="0" destOrd="0" presId="urn:microsoft.com/office/officeart/2005/8/layout/cycle1"/>
    <dgm:cxn modelId="{2E628A46-A86D-4E03-BD6A-B2E36A0715F2}" type="presOf" srcId="{B0C60560-BE49-4AB0-8A4D-86F90EED9233}" destId="{3BBE0452-D3C4-4726-B495-AA0349542664}" srcOrd="0" destOrd="0" presId="urn:microsoft.com/office/officeart/2005/8/layout/cycle1"/>
    <dgm:cxn modelId="{C60CBC22-E179-4921-A5F4-ED550D38AB1D}" type="presOf" srcId="{04C36B31-F6A3-4C27-BFD3-148781977E72}" destId="{302759A9-358B-4AA5-BF26-06A9FDEFBA41}" srcOrd="0" destOrd="0" presId="urn:microsoft.com/office/officeart/2005/8/layout/cycle1"/>
    <dgm:cxn modelId="{04D669A2-8AAB-4247-83F2-B1AB81ACE735}" srcId="{21386EC4-645C-459A-A55F-D86C08D67D25}" destId="{E7654113-687A-429F-9AFF-FFDF7BBE939E}" srcOrd="8" destOrd="0" parTransId="{4360D358-E0C2-4857-BD76-8E28AF2E8D04}" sibTransId="{082664AF-BE20-45C9-99DF-2EABE6D6C2AE}"/>
    <dgm:cxn modelId="{A67A16EB-A63A-4880-9A87-ADA34655461F}" type="presOf" srcId="{A1700830-67F5-414D-87E7-AC1BED88D545}" destId="{F27207A1-E64C-49C3-8ABF-086A60F8B664}" srcOrd="0" destOrd="0" presId="urn:microsoft.com/office/officeart/2005/8/layout/cycle1"/>
    <dgm:cxn modelId="{A77EF15F-90D6-4B60-9BCF-238A880B2BC5}" srcId="{21386EC4-645C-459A-A55F-D86C08D67D25}" destId="{713A33FC-AC0A-4B88-A536-3B64075D7647}" srcOrd="10" destOrd="0" parTransId="{043C9F30-40EC-4945-AAE5-3779941F9FA4}" sibTransId="{AF2DA2ED-B15B-4B1E-AD6F-1208357B4120}"/>
    <dgm:cxn modelId="{361ECCA4-7807-41E5-B2C2-EA1593CC5FCF}" type="presOf" srcId="{FD52437B-EB6E-4795-8ECE-299EB362E512}" destId="{7D3A61DD-A217-4485-94AE-18683EF9C500}" srcOrd="0" destOrd="0" presId="urn:microsoft.com/office/officeart/2005/8/layout/cycle1"/>
    <dgm:cxn modelId="{D2B24FA4-DB1A-48AD-A436-596040F3FCFD}" type="presOf" srcId="{713A33FC-AC0A-4B88-A536-3B64075D7647}" destId="{64663075-4CAE-4AA7-B4C6-74D0C6BAC14E}" srcOrd="0" destOrd="0" presId="urn:microsoft.com/office/officeart/2005/8/layout/cycle1"/>
    <dgm:cxn modelId="{44BFE263-8560-4190-904C-AA217BCED831}" srcId="{21386EC4-645C-459A-A55F-D86C08D67D25}" destId="{A911B970-7EBD-4A61-AE0F-8E22741A23D1}" srcOrd="9" destOrd="0" parTransId="{0DD54146-FBB4-4815-B365-1BEC9BFB5836}" sibTransId="{82D25910-6E22-4AB0-84E8-B044AFDE9BD9}"/>
    <dgm:cxn modelId="{441B46C9-5FD8-4DA5-B082-2859846FD005}" type="presOf" srcId="{AF2DA2ED-B15B-4B1E-AD6F-1208357B4120}" destId="{E832C878-6899-43E2-91D8-13746D2F575E}" srcOrd="0" destOrd="0" presId="urn:microsoft.com/office/officeart/2005/8/layout/cycle1"/>
    <dgm:cxn modelId="{F43E3EB2-0B20-4CC8-B977-78D7AE05CCC7}" type="presOf" srcId="{21386EC4-645C-459A-A55F-D86C08D67D25}" destId="{2415CDD1-6C62-4715-9665-3925F78D9E17}" srcOrd="0" destOrd="0" presId="urn:microsoft.com/office/officeart/2005/8/layout/cycle1"/>
    <dgm:cxn modelId="{F30B598F-23CE-4DFD-828E-24DD035F95E9}" type="presOf" srcId="{82D25910-6E22-4AB0-84E8-B044AFDE9BD9}" destId="{C059F3FF-724B-42AA-8CDF-86F43CC6CEBF}" srcOrd="0" destOrd="0" presId="urn:microsoft.com/office/officeart/2005/8/layout/cycle1"/>
    <dgm:cxn modelId="{EF65ADF8-0F11-494A-A67A-387664C13AD1}" type="presOf" srcId="{5C5D1187-86C7-49AC-A5B5-593CA109AC43}" destId="{EE96C692-AAF0-440B-B0C1-E872E1E58DD1}" srcOrd="0" destOrd="0" presId="urn:microsoft.com/office/officeart/2005/8/layout/cycle1"/>
    <dgm:cxn modelId="{FA7A8A25-F09E-4353-83DC-3A009E6A34D4}" srcId="{21386EC4-645C-459A-A55F-D86C08D67D25}" destId="{72490990-F2A4-4AE8-BA69-6535FF1F4132}" srcOrd="11" destOrd="0" parTransId="{91BCCE7A-5E6D-4C85-A2DD-E5E3FA76E4AE}" sibTransId="{8B130738-02F5-45E9-A778-AF87CCA6B2BB}"/>
    <dgm:cxn modelId="{572078EA-783D-4532-B1AC-0846EB2D5328}" type="presOf" srcId="{A911B970-7EBD-4A61-AE0F-8E22741A23D1}" destId="{2A5D34DC-3869-4B68-8964-4CE542D0B06B}" srcOrd="0" destOrd="0" presId="urn:microsoft.com/office/officeart/2005/8/layout/cycle1"/>
    <dgm:cxn modelId="{B970E6C8-57BA-4D8F-959F-F3F1F8C1B257}" type="presOf" srcId="{72490990-F2A4-4AE8-BA69-6535FF1F4132}" destId="{B871D451-6E6A-4A96-B309-4414CAF5293A}" srcOrd="0" destOrd="0" presId="urn:microsoft.com/office/officeart/2005/8/layout/cycle1"/>
    <dgm:cxn modelId="{71FB58B9-D1A1-4BBF-B38F-CF04F8C43C7C}" srcId="{21386EC4-645C-459A-A55F-D86C08D67D25}" destId="{FE8F2DE5-3DE4-474D-96A9-2E8223A8933A}" srcOrd="5" destOrd="0" parTransId="{DB2796C7-8211-4F0C-956C-1CC21D685B23}" sibTransId="{A1700830-67F5-414D-87E7-AC1BED88D545}"/>
    <dgm:cxn modelId="{44E50465-6345-4255-BC32-FB1D8B0370BF}" type="presOf" srcId="{A9E7D538-A442-4C24-8710-053793186C29}" destId="{ED4F4738-5C12-4E3E-BC75-AF5ACC382AEB}" srcOrd="0" destOrd="0" presId="urn:microsoft.com/office/officeart/2005/8/layout/cycle1"/>
    <dgm:cxn modelId="{7AC6234C-0283-44D2-A62B-7B9AC067F3BC}" srcId="{21386EC4-645C-459A-A55F-D86C08D67D25}" destId="{1C41CAB9-466A-4647-9A3D-F57594610E41}" srcOrd="7" destOrd="0" parTransId="{5CEE8FE3-3DD0-40E2-B636-2E2199520D3A}" sibTransId="{5C5D1187-86C7-49AC-A5B5-593CA109AC43}"/>
    <dgm:cxn modelId="{BC677613-0C3E-4C7F-8EED-F03895CD8FE7}" srcId="{21386EC4-645C-459A-A55F-D86C08D67D25}" destId="{FD52437B-EB6E-4795-8ECE-299EB362E512}" srcOrd="0" destOrd="0" parTransId="{A05EC51F-9168-4B24-AD09-A3929E74FD68}" sibTransId="{692540D1-B913-4300-8580-DA001CF2BD2F}"/>
    <dgm:cxn modelId="{7193E3C9-F5B5-4D44-B62E-C28D593BB36B}" type="presOf" srcId="{C5ECD833-C501-4E6E-A561-8079AE30A8C0}" destId="{66C9A987-B45C-4CB8-AECE-072A03FB4623}" srcOrd="0" destOrd="0" presId="urn:microsoft.com/office/officeart/2005/8/layout/cycle1"/>
    <dgm:cxn modelId="{DC408724-4B8F-4F00-A389-DAF3249061EA}" type="presOf" srcId="{08F2CA78-101C-4F9B-B2C5-5510CC841789}" destId="{69D86A7D-78D0-4C03-BC4A-168B0BBD5FB4}" srcOrd="0" destOrd="0" presId="urn:microsoft.com/office/officeart/2005/8/layout/cycle1"/>
    <dgm:cxn modelId="{B9091E48-8275-4F47-837D-2D7336188557}" srcId="{21386EC4-645C-459A-A55F-D86C08D67D25}" destId="{B0C60560-BE49-4AB0-8A4D-86F90EED9233}" srcOrd="3" destOrd="0" parTransId="{46C97490-5260-4D1C-ADE5-8EDE11129F50}" sibTransId="{08F2CA78-101C-4F9B-B2C5-5510CC841789}"/>
    <dgm:cxn modelId="{41E97378-C992-455C-889C-49E78CB8CE05}" type="presParOf" srcId="{2415CDD1-6C62-4715-9665-3925F78D9E17}" destId="{ECF6EFDB-A994-478E-AD84-7D02A9069478}" srcOrd="0" destOrd="0" presId="urn:microsoft.com/office/officeart/2005/8/layout/cycle1"/>
    <dgm:cxn modelId="{B316CDA0-CF0A-4498-A26C-5CEA1EFD57F5}" type="presParOf" srcId="{2415CDD1-6C62-4715-9665-3925F78D9E17}" destId="{7D3A61DD-A217-4485-94AE-18683EF9C500}" srcOrd="1" destOrd="0" presId="urn:microsoft.com/office/officeart/2005/8/layout/cycle1"/>
    <dgm:cxn modelId="{AEB2636B-54C4-40CB-833C-1F02187392A5}" type="presParOf" srcId="{2415CDD1-6C62-4715-9665-3925F78D9E17}" destId="{E7D7CCF7-3F81-4E4E-9F01-8CE3B5B9531E}" srcOrd="2" destOrd="0" presId="urn:microsoft.com/office/officeart/2005/8/layout/cycle1"/>
    <dgm:cxn modelId="{77A7D742-6236-4D2C-8FB6-5EC1AEAF3A86}" type="presParOf" srcId="{2415CDD1-6C62-4715-9665-3925F78D9E17}" destId="{18B90863-A35E-4616-8AF0-B47F1CCF06F6}" srcOrd="3" destOrd="0" presId="urn:microsoft.com/office/officeart/2005/8/layout/cycle1"/>
    <dgm:cxn modelId="{E7085518-5168-4044-B79E-F1ED619A0F0D}" type="presParOf" srcId="{2415CDD1-6C62-4715-9665-3925F78D9E17}" destId="{302759A9-358B-4AA5-BF26-06A9FDEFBA41}" srcOrd="4" destOrd="0" presId="urn:microsoft.com/office/officeart/2005/8/layout/cycle1"/>
    <dgm:cxn modelId="{0090D9AF-ABD6-4F02-9A29-53130962C96F}" type="presParOf" srcId="{2415CDD1-6C62-4715-9665-3925F78D9E17}" destId="{84160B8E-30E5-4939-8AB1-30752F44D3B5}" srcOrd="5" destOrd="0" presId="urn:microsoft.com/office/officeart/2005/8/layout/cycle1"/>
    <dgm:cxn modelId="{67B88C76-F435-4568-96A1-F9F3880A0F48}" type="presParOf" srcId="{2415CDD1-6C62-4715-9665-3925F78D9E17}" destId="{D4BE818C-8066-44B3-B4AF-E78E8B21CECB}" srcOrd="6" destOrd="0" presId="urn:microsoft.com/office/officeart/2005/8/layout/cycle1"/>
    <dgm:cxn modelId="{965AFADC-0A36-4D3B-B206-C0007561562D}" type="presParOf" srcId="{2415CDD1-6C62-4715-9665-3925F78D9E17}" destId="{787B63BB-DCE7-4169-819C-A37D33DB5FB4}" srcOrd="7" destOrd="0" presId="urn:microsoft.com/office/officeart/2005/8/layout/cycle1"/>
    <dgm:cxn modelId="{AFAF4D97-7F45-4E32-8849-393B53885F9E}" type="presParOf" srcId="{2415CDD1-6C62-4715-9665-3925F78D9E17}" destId="{F4E9E58E-93B1-4CA6-A277-B9BE90FAB903}" srcOrd="8" destOrd="0" presId="urn:microsoft.com/office/officeart/2005/8/layout/cycle1"/>
    <dgm:cxn modelId="{342E572C-6B5C-4C14-9F06-221F2AB80C61}" type="presParOf" srcId="{2415CDD1-6C62-4715-9665-3925F78D9E17}" destId="{D732108F-8251-45A0-961E-9212B9ADD237}" srcOrd="9" destOrd="0" presId="urn:microsoft.com/office/officeart/2005/8/layout/cycle1"/>
    <dgm:cxn modelId="{B3DBB844-D224-430A-B6F0-1B6C131647F5}" type="presParOf" srcId="{2415CDD1-6C62-4715-9665-3925F78D9E17}" destId="{3BBE0452-D3C4-4726-B495-AA0349542664}" srcOrd="10" destOrd="0" presId="urn:microsoft.com/office/officeart/2005/8/layout/cycle1"/>
    <dgm:cxn modelId="{14A82256-846C-4928-9AE4-FC14B6C49A47}" type="presParOf" srcId="{2415CDD1-6C62-4715-9665-3925F78D9E17}" destId="{69D86A7D-78D0-4C03-BC4A-168B0BBD5FB4}" srcOrd="11" destOrd="0" presId="urn:microsoft.com/office/officeart/2005/8/layout/cycle1"/>
    <dgm:cxn modelId="{4670A0A9-0E56-4FB1-B757-314733CC775C}" type="presParOf" srcId="{2415CDD1-6C62-4715-9665-3925F78D9E17}" destId="{479B803C-1F50-4FCA-A880-284A9B815331}" srcOrd="12" destOrd="0" presId="urn:microsoft.com/office/officeart/2005/8/layout/cycle1"/>
    <dgm:cxn modelId="{A8B5ED91-25B9-4EC0-97AC-56CD807E329A}" type="presParOf" srcId="{2415CDD1-6C62-4715-9665-3925F78D9E17}" destId="{ED4F4738-5C12-4E3E-BC75-AF5ACC382AEB}" srcOrd="13" destOrd="0" presId="urn:microsoft.com/office/officeart/2005/8/layout/cycle1"/>
    <dgm:cxn modelId="{C860A699-74D8-49FA-99EC-D69F767D082E}" type="presParOf" srcId="{2415CDD1-6C62-4715-9665-3925F78D9E17}" destId="{B68D883A-796F-48F5-8C9A-EB93B5A27B6E}" srcOrd="14" destOrd="0" presId="urn:microsoft.com/office/officeart/2005/8/layout/cycle1"/>
    <dgm:cxn modelId="{E3331398-D25C-4596-876F-1D8BCD0DAAF4}" type="presParOf" srcId="{2415CDD1-6C62-4715-9665-3925F78D9E17}" destId="{064ACC35-FD41-4491-B71E-CFD4632E05C6}" srcOrd="15" destOrd="0" presId="urn:microsoft.com/office/officeart/2005/8/layout/cycle1"/>
    <dgm:cxn modelId="{10356868-B224-4FBC-B21D-4882E6A86CAD}" type="presParOf" srcId="{2415CDD1-6C62-4715-9665-3925F78D9E17}" destId="{F0C271C0-D040-4F31-AD3F-E5B8B8448CE8}" srcOrd="16" destOrd="0" presId="urn:microsoft.com/office/officeart/2005/8/layout/cycle1"/>
    <dgm:cxn modelId="{53528CDB-A420-4B3D-A27B-90199161DE1E}" type="presParOf" srcId="{2415CDD1-6C62-4715-9665-3925F78D9E17}" destId="{F27207A1-E64C-49C3-8ABF-086A60F8B664}" srcOrd="17" destOrd="0" presId="urn:microsoft.com/office/officeart/2005/8/layout/cycle1"/>
    <dgm:cxn modelId="{B68657A8-32C0-448F-826E-AB30B711FBCB}" type="presParOf" srcId="{2415CDD1-6C62-4715-9665-3925F78D9E17}" destId="{9EAF94DC-AF96-4740-AB10-41B206596E4B}" srcOrd="18" destOrd="0" presId="urn:microsoft.com/office/officeart/2005/8/layout/cycle1"/>
    <dgm:cxn modelId="{5B1406D4-BE56-4F75-942C-1C6AD6E6C897}" type="presParOf" srcId="{2415CDD1-6C62-4715-9665-3925F78D9E17}" destId="{4D69AF6E-E167-4C42-B506-B7F0F909EC27}" srcOrd="19" destOrd="0" presId="urn:microsoft.com/office/officeart/2005/8/layout/cycle1"/>
    <dgm:cxn modelId="{33F31031-7264-4FC7-8979-B6140D61CF8E}" type="presParOf" srcId="{2415CDD1-6C62-4715-9665-3925F78D9E17}" destId="{66C9A987-B45C-4CB8-AECE-072A03FB4623}" srcOrd="20" destOrd="0" presId="urn:microsoft.com/office/officeart/2005/8/layout/cycle1"/>
    <dgm:cxn modelId="{74BEBEE3-63D2-4067-A0CA-AA19A7E0E7A9}" type="presParOf" srcId="{2415CDD1-6C62-4715-9665-3925F78D9E17}" destId="{D6CD734B-10ED-4822-938C-7777FCFE7736}" srcOrd="21" destOrd="0" presId="urn:microsoft.com/office/officeart/2005/8/layout/cycle1"/>
    <dgm:cxn modelId="{59B6BBC1-6EDA-461C-B1A6-E40BC15ECBA4}" type="presParOf" srcId="{2415CDD1-6C62-4715-9665-3925F78D9E17}" destId="{974F2A29-4651-4FAF-AA81-99FB4E4616AC}" srcOrd="22" destOrd="0" presId="urn:microsoft.com/office/officeart/2005/8/layout/cycle1"/>
    <dgm:cxn modelId="{1C9F46B8-9A7B-4388-8D8F-847EC7F3DB0D}" type="presParOf" srcId="{2415CDD1-6C62-4715-9665-3925F78D9E17}" destId="{EE96C692-AAF0-440B-B0C1-E872E1E58DD1}" srcOrd="23" destOrd="0" presId="urn:microsoft.com/office/officeart/2005/8/layout/cycle1"/>
    <dgm:cxn modelId="{6D7FDBD5-AD03-4DA7-8FF1-A59F3BB133FD}" type="presParOf" srcId="{2415CDD1-6C62-4715-9665-3925F78D9E17}" destId="{AE6F54CA-02CC-4730-8D65-6EDD3938BFC5}" srcOrd="24" destOrd="0" presId="urn:microsoft.com/office/officeart/2005/8/layout/cycle1"/>
    <dgm:cxn modelId="{841A2358-BB70-4310-BB7A-E7D889BED08C}" type="presParOf" srcId="{2415CDD1-6C62-4715-9665-3925F78D9E17}" destId="{98DD325E-0121-4F7D-9B47-2ECE13E58D43}" srcOrd="25" destOrd="0" presId="urn:microsoft.com/office/officeart/2005/8/layout/cycle1"/>
    <dgm:cxn modelId="{2BB9A214-56A3-48DD-9771-8EC174AA7646}" type="presParOf" srcId="{2415CDD1-6C62-4715-9665-3925F78D9E17}" destId="{E328F801-DF82-49AB-A04A-4E57A9CC317F}" srcOrd="26" destOrd="0" presId="urn:microsoft.com/office/officeart/2005/8/layout/cycle1"/>
    <dgm:cxn modelId="{1A74A688-4FE2-4D2A-88F2-193B19003577}" type="presParOf" srcId="{2415CDD1-6C62-4715-9665-3925F78D9E17}" destId="{F93270C5-C1D1-482B-8912-6C6DE35E0037}" srcOrd="27" destOrd="0" presId="urn:microsoft.com/office/officeart/2005/8/layout/cycle1"/>
    <dgm:cxn modelId="{C7A1FC5B-200E-437C-974A-95B57F849E6C}" type="presParOf" srcId="{2415CDD1-6C62-4715-9665-3925F78D9E17}" destId="{2A5D34DC-3869-4B68-8964-4CE542D0B06B}" srcOrd="28" destOrd="0" presId="urn:microsoft.com/office/officeart/2005/8/layout/cycle1"/>
    <dgm:cxn modelId="{11EF4AE8-7E30-4125-B1BA-189867921718}" type="presParOf" srcId="{2415CDD1-6C62-4715-9665-3925F78D9E17}" destId="{C059F3FF-724B-42AA-8CDF-86F43CC6CEBF}" srcOrd="29" destOrd="0" presId="urn:microsoft.com/office/officeart/2005/8/layout/cycle1"/>
    <dgm:cxn modelId="{0FBF316E-45B3-4161-AAC0-810A381AE111}" type="presParOf" srcId="{2415CDD1-6C62-4715-9665-3925F78D9E17}" destId="{BD80F7F6-3683-4830-9E9C-09E1759482A8}" srcOrd="30" destOrd="0" presId="urn:microsoft.com/office/officeart/2005/8/layout/cycle1"/>
    <dgm:cxn modelId="{45C2B063-4101-46A3-B5DF-D4B5D3DC7F31}" type="presParOf" srcId="{2415CDD1-6C62-4715-9665-3925F78D9E17}" destId="{64663075-4CAE-4AA7-B4C6-74D0C6BAC14E}" srcOrd="31" destOrd="0" presId="urn:microsoft.com/office/officeart/2005/8/layout/cycle1"/>
    <dgm:cxn modelId="{2ECC734C-6D5D-4647-9626-6D045E529BB1}" type="presParOf" srcId="{2415CDD1-6C62-4715-9665-3925F78D9E17}" destId="{E832C878-6899-43E2-91D8-13746D2F575E}" srcOrd="32" destOrd="0" presId="urn:microsoft.com/office/officeart/2005/8/layout/cycle1"/>
    <dgm:cxn modelId="{90E1CC3B-FBB8-438E-BC84-E78022EA52C2}" type="presParOf" srcId="{2415CDD1-6C62-4715-9665-3925F78D9E17}" destId="{38C463E2-F397-4B60-B4FA-4B88045E9EC0}" srcOrd="33" destOrd="0" presId="urn:microsoft.com/office/officeart/2005/8/layout/cycle1"/>
    <dgm:cxn modelId="{77921881-9A38-4A77-B8BF-603D061E3F45}" type="presParOf" srcId="{2415CDD1-6C62-4715-9665-3925F78D9E17}" destId="{B871D451-6E6A-4A96-B309-4414CAF5293A}" srcOrd="34" destOrd="0" presId="urn:microsoft.com/office/officeart/2005/8/layout/cycle1"/>
    <dgm:cxn modelId="{190FEA6E-47E6-42E9-8921-AAC6FB88CA06}" type="presParOf" srcId="{2415CDD1-6C62-4715-9665-3925F78D9E17}" destId="{6D40760F-48E9-4F68-B7B6-B3D0DC86269B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F0C438-FFBB-419A-A5E0-D6AAD7A7748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C0078628-DA72-4E8D-96FF-31ECD3AA67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無明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19E2A834-2D5D-4BAB-A3C5-CDD3A52736C7}" type="parTrans" cxnId="{264DB7B4-4C59-4927-87C9-1A22DB3EF34D}">
      <dgm:prSet/>
      <dgm:spPr/>
    </dgm:pt>
    <dgm:pt modelId="{366E9F2F-5F24-489F-97D7-5012C22BBDD9}" type="sibTrans" cxnId="{264DB7B4-4C59-4927-87C9-1A22DB3EF34D}">
      <dgm:prSet/>
      <dgm:spPr/>
    </dgm:pt>
    <dgm:pt modelId="{163DA4BA-88FA-4225-8F0F-9D98E3BF53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行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46605685-31F3-489C-8B26-FFB0D531B906}" type="parTrans" cxnId="{134E3B65-8C67-49A7-93C5-17CEACC0601E}">
      <dgm:prSet/>
      <dgm:spPr/>
    </dgm:pt>
    <dgm:pt modelId="{59FA9FD7-C89A-4F22-9B58-81BE9A4ABE95}" type="sibTrans" cxnId="{134E3B65-8C67-49A7-93C5-17CEACC0601E}">
      <dgm:prSet/>
      <dgm:spPr/>
    </dgm:pt>
    <dgm:pt modelId="{B998F808-9AA5-4B03-A282-D3CA84721D6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識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194CB902-638C-4B8D-8E41-267D18355689}" type="parTrans" cxnId="{4B5EBE5D-9E4D-4739-A544-BD456D7B2DFC}">
      <dgm:prSet/>
      <dgm:spPr/>
    </dgm:pt>
    <dgm:pt modelId="{F979875E-6E15-41D1-8958-6681C9C6420C}" type="sibTrans" cxnId="{4B5EBE5D-9E4D-4739-A544-BD456D7B2DFC}">
      <dgm:prSet/>
      <dgm:spPr/>
    </dgm:pt>
    <dgm:pt modelId="{A25DD1BC-8F36-467F-B92A-B59EF340D5A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名色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8EE49870-5FF7-4A94-8EFE-321FC566A022}" type="parTrans" cxnId="{30FCDAE9-0D19-432F-8D19-C44FFD603B48}">
      <dgm:prSet/>
      <dgm:spPr/>
    </dgm:pt>
    <dgm:pt modelId="{20BBDA93-866B-4B95-A994-CDCD215C5B90}" type="sibTrans" cxnId="{30FCDAE9-0D19-432F-8D19-C44FFD603B48}">
      <dgm:prSet/>
      <dgm:spPr/>
    </dgm:pt>
    <dgm:pt modelId="{6F1D445C-2250-403F-8EB7-91B51E5348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六入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2B39DEA6-2BA8-4896-B391-F04B695AA502}" type="parTrans" cxnId="{65569105-133E-4688-A65E-5A67F5EE956A}">
      <dgm:prSet/>
      <dgm:spPr/>
    </dgm:pt>
    <dgm:pt modelId="{B5B24E7A-3CC2-4D9F-86D1-6D390DC4E6BE}" type="sibTrans" cxnId="{65569105-133E-4688-A65E-5A67F5EE956A}">
      <dgm:prSet/>
      <dgm:spPr/>
    </dgm:pt>
    <dgm:pt modelId="{4338BDEC-57C5-4894-B5F5-7871B75FF5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觸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66FD9229-33E5-448D-AD5D-18C26D9C3A09}" type="parTrans" cxnId="{82A7897C-A379-4FDF-B8E6-223021BC8A14}">
      <dgm:prSet/>
      <dgm:spPr/>
    </dgm:pt>
    <dgm:pt modelId="{243A1115-D43B-45C6-B29E-DE1C952BE99E}" type="sibTrans" cxnId="{82A7897C-A379-4FDF-B8E6-223021BC8A14}">
      <dgm:prSet/>
      <dgm:spPr/>
    </dgm:pt>
    <dgm:pt modelId="{DFD719B1-A8F8-499F-8B1A-1FB2F72547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受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7D409312-9BC1-41E3-8783-CC038FAACBA4}" type="parTrans" cxnId="{960F7FC0-C96C-441A-87EF-DD32EE48E279}">
      <dgm:prSet/>
      <dgm:spPr/>
    </dgm:pt>
    <dgm:pt modelId="{A6DE66F4-10D3-40F2-A353-C75B28B8FB92}" type="sibTrans" cxnId="{960F7FC0-C96C-441A-87EF-DD32EE48E279}">
      <dgm:prSet/>
      <dgm:spPr/>
    </dgm:pt>
    <dgm:pt modelId="{6474E95E-C5D8-4374-8EEE-4D7FB3F3122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愛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0C944D29-1793-401E-86FC-9A8DABEABC7E}" type="parTrans" cxnId="{CFA2AA4E-FF74-49F4-AD04-CF25429EE17A}">
      <dgm:prSet/>
      <dgm:spPr/>
    </dgm:pt>
    <dgm:pt modelId="{08A0284C-1EE4-4C4A-BEF7-D1B5D0581903}" type="sibTrans" cxnId="{CFA2AA4E-FF74-49F4-AD04-CF25429EE17A}">
      <dgm:prSet/>
      <dgm:spPr/>
    </dgm:pt>
    <dgm:pt modelId="{E404A45E-B7DB-4795-B1A3-42962A1052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取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2F832EFF-4A60-4946-9964-AF7BCEC985A4}" type="parTrans" cxnId="{6E828C6B-4299-4738-B2B0-B267C7E1102E}">
      <dgm:prSet/>
      <dgm:spPr/>
    </dgm:pt>
    <dgm:pt modelId="{263DB8F0-A5F5-4D6B-B4A2-C5FC3176FE07}" type="sibTrans" cxnId="{6E828C6B-4299-4738-B2B0-B267C7E1102E}">
      <dgm:prSet/>
      <dgm:spPr/>
    </dgm:pt>
    <dgm:pt modelId="{4A6E1F15-47E5-4A71-902D-E46E49519AA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有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29FB956E-2A59-4946-BBEE-8C16694B54FB}" type="parTrans" cxnId="{5701391B-46C1-4603-BA99-842E3F583ED1}">
      <dgm:prSet/>
      <dgm:spPr/>
    </dgm:pt>
    <dgm:pt modelId="{1E9C83C5-2900-46AA-9A84-57C304891926}" type="sibTrans" cxnId="{5701391B-46C1-4603-BA99-842E3F583ED1}">
      <dgm:prSet/>
      <dgm:spPr/>
    </dgm:pt>
    <dgm:pt modelId="{BCAD2E51-A46D-4086-B7C6-C7973714DEC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生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B8F014DE-C5F6-46D2-BBEF-D69B69123BB7}" type="parTrans" cxnId="{E3C6F238-FB91-4B2B-97C3-18FA5F3448C0}">
      <dgm:prSet/>
      <dgm:spPr/>
    </dgm:pt>
    <dgm:pt modelId="{ABD9DCFF-4806-4B4D-A935-F6D8C1C408D0}" type="sibTrans" cxnId="{E3C6F238-FB91-4B2B-97C3-18FA5F3448C0}">
      <dgm:prSet/>
      <dgm:spPr/>
    </dgm:pt>
    <dgm:pt modelId="{4FACE70A-04FC-47E2-955E-EA6C38F863F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老死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7A4839CC-944E-440A-8DB4-95EE9C993081}" type="parTrans" cxnId="{B76DA7C9-1ECF-4134-8CC5-F347965BFCD7}">
      <dgm:prSet/>
      <dgm:spPr/>
    </dgm:pt>
    <dgm:pt modelId="{D0FB7368-8B0D-4800-8E76-D8BF642A46B4}" type="sibTrans" cxnId="{B76DA7C9-1ECF-4134-8CC5-F347965BFCD7}">
      <dgm:prSet/>
      <dgm:spPr/>
    </dgm:pt>
    <dgm:pt modelId="{F67AF654-B3C8-444B-9EDB-C13A749AB163}" type="pres">
      <dgm:prSet presAssocID="{A8F0C438-FFBB-419A-A5E0-D6AAD7A77481}" presName="cycle" presStyleCnt="0">
        <dgm:presLayoutVars>
          <dgm:dir/>
          <dgm:resizeHandles val="exact"/>
        </dgm:presLayoutVars>
      </dgm:prSet>
      <dgm:spPr/>
    </dgm:pt>
    <dgm:pt modelId="{BBA74F9E-4208-461C-A536-B5D1A4ABA6EE}" type="pres">
      <dgm:prSet presAssocID="{C0078628-DA72-4E8D-96FF-31ECD3AA67DF}" presName="dummy" presStyleCnt="0"/>
      <dgm:spPr/>
    </dgm:pt>
    <dgm:pt modelId="{9FD7D5A7-6DF9-4724-972A-B89D10BEC8C0}" type="pres">
      <dgm:prSet presAssocID="{C0078628-DA72-4E8D-96FF-31ECD3AA67DF}" presName="node" presStyleLbl="revTx" presStyleIdx="0" presStyleCnt="12">
        <dgm:presLayoutVars>
          <dgm:bulletEnabled val="1"/>
        </dgm:presLayoutVars>
      </dgm:prSet>
      <dgm:spPr/>
    </dgm:pt>
    <dgm:pt modelId="{4261887F-3331-476B-949B-C211A9DE6967}" type="pres">
      <dgm:prSet presAssocID="{366E9F2F-5F24-489F-97D7-5012C22BBDD9}" presName="sibTrans" presStyleLbl="node1" presStyleIdx="0" presStyleCnt="12"/>
      <dgm:spPr/>
    </dgm:pt>
    <dgm:pt modelId="{A68F42F7-2BC2-4867-BEBF-1469962BE3E3}" type="pres">
      <dgm:prSet presAssocID="{163DA4BA-88FA-4225-8F0F-9D98E3BF5365}" presName="dummy" presStyleCnt="0"/>
      <dgm:spPr/>
    </dgm:pt>
    <dgm:pt modelId="{ADBDDD49-30F1-43A3-80CB-DFFA17F467E5}" type="pres">
      <dgm:prSet presAssocID="{163DA4BA-88FA-4225-8F0F-9D98E3BF5365}" presName="node" presStyleLbl="revTx" presStyleIdx="1" presStyleCnt="12">
        <dgm:presLayoutVars>
          <dgm:bulletEnabled val="1"/>
        </dgm:presLayoutVars>
      </dgm:prSet>
      <dgm:spPr/>
    </dgm:pt>
    <dgm:pt modelId="{7A8FC70E-81F1-4CD5-8AE4-7A14BAE826D4}" type="pres">
      <dgm:prSet presAssocID="{59FA9FD7-C89A-4F22-9B58-81BE9A4ABE95}" presName="sibTrans" presStyleLbl="node1" presStyleIdx="1" presStyleCnt="12"/>
      <dgm:spPr/>
    </dgm:pt>
    <dgm:pt modelId="{69074217-8E60-4DAB-93FF-E8A016673376}" type="pres">
      <dgm:prSet presAssocID="{B998F808-9AA5-4B03-A282-D3CA84721D6A}" presName="dummy" presStyleCnt="0"/>
      <dgm:spPr/>
    </dgm:pt>
    <dgm:pt modelId="{7A5BB75C-78FC-48AB-B331-5A46104F444E}" type="pres">
      <dgm:prSet presAssocID="{B998F808-9AA5-4B03-A282-D3CA84721D6A}" presName="node" presStyleLbl="revTx" presStyleIdx="2" presStyleCnt="12">
        <dgm:presLayoutVars>
          <dgm:bulletEnabled val="1"/>
        </dgm:presLayoutVars>
      </dgm:prSet>
      <dgm:spPr/>
    </dgm:pt>
    <dgm:pt modelId="{8838F209-4041-476A-9DB7-77D4D409625A}" type="pres">
      <dgm:prSet presAssocID="{F979875E-6E15-41D1-8958-6681C9C6420C}" presName="sibTrans" presStyleLbl="node1" presStyleIdx="2" presStyleCnt="12"/>
      <dgm:spPr/>
    </dgm:pt>
    <dgm:pt modelId="{36769FE9-E1DF-42C1-AE97-36D88B86C2C2}" type="pres">
      <dgm:prSet presAssocID="{A25DD1BC-8F36-467F-B92A-B59EF340D5A6}" presName="dummy" presStyleCnt="0"/>
      <dgm:spPr/>
    </dgm:pt>
    <dgm:pt modelId="{9D8D202F-C44D-467B-BFE9-FB307860B588}" type="pres">
      <dgm:prSet presAssocID="{A25DD1BC-8F36-467F-B92A-B59EF340D5A6}" presName="node" presStyleLbl="revTx" presStyleIdx="3" presStyleCnt="12">
        <dgm:presLayoutVars>
          <dgm:bulletEnabled val="1"/>
        </dgm:presLayoutVars>
      </dgm:prSet>
      <dgm:spPr/>
    </dgm:pt>
    <dgm:pt modelId="{CF37EB7F-429B-49D4-A68D-1985F3EF844B}" type="pres">
      <dgm:prSet presAssocID="{20BBDA93-866B-4B95-A994-CDCD215C5B90}" presName="sibTrans" presStyleLbl="node1" presStyleIdx="3" presStyleCnt="12"/>
      <dgm:spPr/>
    </dgm:pt>
    <dgm:pt modelId="{69EA26E1-95D0-4D60-8EF5-16B8C2386072}" type="pres">
      <dgm:prSet presAssocID="{6F1D445C-2250-403F-8EB7-91B51E5348A1}" presName="dummy" presStyleCnt="0"/>
      <dgm:spPr/>
    </dgm:pt>
    <dgm:pt modelId="{B16F8323-B748-422C-ABCE-A984A916C976}" type="pres">
      <dgm:prSet presAssocID="{6F1D445C-2250-403F-8EB7-91B51E5348A1}" presName="node" presStyleLbl="revTx" presStyleIdx="4" presStyleCnt="12">
        <dgm:presLayoutVars>
          <dgm:bulletEnabled val="1"/>
        </dgm:presLayoutVars>
      </dgm:prSet>
      <dgm:spPr/>
    </dgm:pt>
    <dgm:pt modelId="{3C4B57BC-6EC2-4D0C-A783-402D2C0AA4A7}" type="pres">
      <dgm:prSet presAssocID="{B5B24E7A-3CC2-4D9F-86D1-6D390DC4E6BE}" presName="sibTrans" presStyleLbl="node1" presStyleIdx="4" presStyleCnt="12"/>
      <dgm:spPr/>
    </dgm:pt>
    <dgm:pt modelId="{B7833CB3-DE75-41FA-951E-8A249C18CAC3}" type="pres">
      <dgm:prSet presAssocID="{4338BDEC-57C5-4894-B5F5-7871B75FF5E4}" presName="dummy" presStyleCnt="0"/>
      <dgm:spPr/>
    </dgm:pt>
    <dgm:pt modelId="{C859E519-B9FA-4AAC-8615-6239AF8280EF}" type="pres">
      <dgm:prSet presAssocID="{4338BDEC-57C5-4894-B5F5-7871B75FF5E4}" presName="node" presStyleLbl="revTx" presStyleIdx="5" presStyleCnt="12">
        <dgm:presLayoutVars>
          <dgm:bulletEnabled val="1"/>
        </dgm:presLayoutVars>
      </dgm:prSet>
      <dgm:spPr/>
    </dgm:pt>
    <dgm:pt modelId="{E38C871A-9657-460D-A00A-4482078C1E41}" type="pres">
      <dgm:prSet presAssocID="{243A1115-D43B-45C6-B29E-DE1C952BE99E}" presName="sibTrans" presStyleLbl="node1" presStyleIdx="5" presStyleCnt="12"/>
      <dgm:spPr/>
    </dgm:pt>
    <dgm:pt modelId="{9BBDB61E-5348-4B70-A284-E54D58FCC2FD}" type="pres">
      <dgm:prSet presAssocID="{DFD719B1-A8F8-499F-8B1A-1FB2F7254783}" presName="dummy" presStyleCnt="0"/>
      <dgm:spPr/>
    </dgm:pt>
    <dgm:pt modelId="{5A486D21-0D93-47F3-9A6F-2519586C9F30}" type="pres">
      <dgm:prSet presAssocID="{DFD719B1-A8F8-499F-8B1A-1FB2F7254783}" presName="node" presStyleLbl="revTx" presStyleIdx="6" presStyleCnt="12">
        <dgm:presLayoutVars>
          <dgm:bulletEnabled val="1"/>
        </dgm:presLayoutVars>
      </dgm:prSet>
      <dgm:spPr/>
    </dgm:pt>
    <dgm:pt modelId="{AA9B6F90-4A45-4AE1-A854-B4056389ADA7}" type="pres">
      <dgm:prSet presAssocID="{A6DE66F4-10D3-40F2-A353-C75B28B8FB92}" presName="sibTrans" presStyleLbl="node1" presStyleIdx="6" presStyleCnt="12"/>
      <dgm:spPr/>
    </dgm:pt>
    <dgm:pt modelId="{54DEF5D3-2F9B-48C1-B647-0682E3E5CDEB}" type="pres">
      <dgm:prSet presAssocID="{6474E95E-C5D8-4374-8EEE-4D7FB3F31224}" presName="dummy" presStyleCnt="0"/>
      <dgm:spPr/>
    </dgm:pt>
    <dgm:pt modelId="{0EB5861B-5CCA-4ABA-A5A4-3212D2EE825E}" type="pres">
      <dgm:prSet presAssocID="{6474E95E-C5D8-4374-8EEE-4D7FB3F31224}" presName="node" presStyleLbl="revTx" presStyleIdx="7" presStyleCnt="12">
        <dgm:presLayoutVars>
          <dgm:bulletEnabled val="1"/>
        </dgm:presLayoutVars>
      </dgm:prSet>
      <dgm:spPr/>
    </dgm:pt>
    <dgm:pt modelId="{8510C916-7934-457C-BD88-B03100F28A07}" type="pres">
      <dgm:prSet presAssocID="{08A0284C-1EE4-4C4A-BEF7-D1B5D0581903}" presName="sibTrans" presStyleLbl="node1" presStyleIdx="7" presStyleCnt="12"/>
      <dgm:spPr/>
    </dgm:pt>
    <dgm:pt modelId="{043A9C11-83C3-4D38-929C-67F0E0EC9B0E}" type="pres">
      <dgm:prSet presAssocID="{E404A45E-B7DB-4795-B1A3-42962A105214}" presName="dummy" presStyleCnt="0"/>
      <dgm:spPr/>
    </dgm:pt>
    <dgm:pt modelId="{E3F65FA1-3605-46E8-BB1A-CBBC1F017768}" type="pres">
      <dgm:prSet presAssocID="{E404A45E-B7DB-4795-B1A3-42962A105214}" presName="node" presStyleLbl="revTx" presStyleIdx="8" presStyleCnt="12">
        <dgm:presLayoutVars>
          <dgm:bulletEnabled val="1"/>
        </dgm:presLayoutVars>
      </dgm:prSet>
      <dgm:spPr/>
    </dgm:pt>
    <dgm:pt modelId="{0767ABDF-155A-48BD-B1D9-F8A5EBA7982B}" type="pres">
      <dgm:prSet presAssocID="{263DB8F0-A5F5-4D6B-B4A2-C5FC3176FE07}" presName="sibTrans" presStyleLbl="node1" presStyleIdx="8" presStyleCnt="12"/>
      <dgm:spPr/>
    </dgm:pt>
    <dgm:pt modelId="{876CFE6D-D51F-4F06-967C-11EDABEC74D6}" type="pres">
      <dgm:prSet presAssocID="{4A6E1F15-47E5-4A71-902D-E46E49519AA2}" presName="dummy" presStyleCnt="0"/>
      <dgm:spPr/>
    </dgm:pt>
    <dgm:pt modelId="{64818F77-D6D6-4D8B-8516-2BE28631C1DB}" type="pres">
      <dgm:prSet presAssocID="{4A6E1F15-47E5-4A71-902D-E46E49519AA2}" presName="node" presStyleLbl="revTx" presStyleIdx="9" presStyleCnt="12">
        <dgm:presLayoutVars>
          <dgm:bulletEnabled val="1"/>
        </dgm:presLayoutVars>
      </dgm:prSet>
      <dgm:spPr/>
    </dgm:pt>
    <dgm:pt modelId="{156B77A8-B359-4A49-A1AC-7DE929F813AF}" type="pres">
      <dgm:prSet presAssocID="{1E9C83C5-2900-46AA-9A84-57C304891926}" presName="sibTrans" presStyleLbl="node1" presStyleIdx="9" presStyleCnt="12"/>
      <dgm:spPr/>
    </dgm:pt>
    <dgm:pt modelId="{F24231BC-A689-487C-B081-37B71099535B}" type="pres">
      <dgm:prSet presAssocID="{BCAD2E51-A46D-4086-B7C6-C7973714DEC7}" presName="dummy" presStyleCnt="0"/>
      <dgm:spPr/>
    </dgm:pt>
    <dgm:pt modelId="{5331EA56-C6DB-422B-BC67-3394B78EE340}" type="pres">
      <dgm:prSet presAssocID="{BCAD2E51-A46D-4086-B7C6-C7973714DEC7}" presName="node" presStyleLbl="revTx" presStyleIdx="10" presStyleCnt="12">
        <dgm:presLayoutVars>
          <dgm:bulletEnabled val="1"/>
        </dgm:presLayoutVars>
      </dgm:prSet>
      <dgm:spPr/>
    </dgm:pt>
    <dgm:pt modelId="{EC21F502-6852-4F51-AA90-EC1C450A5BF4}" type="pres">
      <dgm:prSet presAssocID="{ABD9DCFF-4806-4B4D-A935-F6D8C1C408D0}" presName="sibTrans" presStyleLbl="node1" presStyleIdx="10" presStyleCnt="12"/>
      <dgm:spPr/>
    </dgm:pt>
    <dgm:pt modelId="{0596D814-3A91-4670-B2FC-4E295BBADC7A}" type="pres">
      <dgm:prSet presAssocID="{4FACE70A-04FC-47E2-955E-EA6C38F863FE}" presName="dummy" presStyleCnt="0"/>
      <dgm:spPr/>
    </dgm:pt>
    <dgm:pt modelId="{CD904824-2FD8-4D13-9987-2D50A9C9BE28}" type="pres">
      <dgm:prSet presAssocID="{4FACE70A-04FC-47E2-955E-EA6C38F863FE}" presName="node" presStyleLbl="revTx" presStyleIdx="11" presStyleCnt="12">
        <dgm:presLayoutVars>
          <dgm:bulletEnabled val="1"/>
        </dgm:presLayoutVars>
      </dgm:prSet>
      <dgm:spPr/>
    </dgm:pt>
    <dgm:pt modelId="{BC0EE1B3-D662-4EE2-BC26-B6D96630301A}" type="pres">
      <dgm:prSet presAssocID="{D0FB7368-8B0D-4800-8E76-D8BF642A46B4}" presName="sibTrans" presStyleLbl="node1" presStyleIdx="11" presStyleCnt="12"/>
      <dgm:spPr/>
    </dgm:pt>
  </dgm:ptLst>
  <dgm:cxnLst>
    <dgm:cxn modelId="{E858DD77-A15D-424C-8DDA-0927CD9A03C3}" type="presOf" srcId="{59FA9FD7-C89A-4F22-9B58-81BE9A4ABE95}" destId="{7A8FC70E-81F1-4CD5-8AE4-7A14BAE826D4}" srcOrd="0" destOrd="0" presId="urn:microsoft.com/office/officeart/2005/8/layout/cycle1"/>
    <dgm:cxn modelId="{72600324-757D-47A5-BFC2-59E0556658AA}" type="presOf" srcId="{6474E95E-C5D8-4374-8EEE-4D7FB3F31224}" destId="{0EB5861B-5CCA-4ABA-A5A4-3212D2EE825E}" srcOrd="0" destOrd="0" presId="urn:microsoft.com/office/officeart/2005/8/layout/cycle1"/>
    <dgm:cxn modelId="{89E74454-5BCD-4FFF-93A1-684320E3B3BE}" type="presOf" srcId="{D0FB7368-8B0D-4800-8E76-D8BF642A46B4}" destId="{BC0EE1B3-D662-4EE2-BC26-B6D96630301A}" srcOrd="0" destOrd="0" presId="urn:microsoft.com/office/officeart/2005/8/layout/cycle1"/>
    <dgm:cxn modelId="{E3C6F238-FB91-4B2B-97C3-18FA5F3448C0}" srcId="{A8F0C438-FFBB-419A-A5E0-D6AAD7A77481}" destId="{BCAD2E51-A46D-4086-B7C6-C7973714DEC7}" srcOrd="10" destOrd="0" parTransId="{B8F014DE-C5F6-46D2-BBEF-D69B69123BB7}" sibTransId="{ABD9DCFF-4806-4B4D-A935-F6D8C1C408D0}"/>
    <dgm:cxn modelId="{9BEEA562-FA99-45AE-9B4C-0B09A0C9AA8B}" type="presOf" srcId="{A6DE66F4-10D3-40F2-A353-C75B28B8FB92}" destId="{AA9B6F90-4A45-4AE1-A854-B4056389ADA7}" srcOrd="0" destOrd="0" presId="urn:microsoft.com/office/officeart/2005/8/layout/cycle1"/>
    <dgm:cxn modelId="{FEB5D149-D04B-4A6D-ABFD-886D66E1A9D2}" type="presOf" srcId="{A25DD1BC-8F36-467F-B92A-B59EF340D5A6}" destId="{9D8D202F-C44D-467B-BFE9-FB307860B588}" srcOrd="0" destOrd="0" presId="urn:microsoft.com/office/officeart/2005/8/layout/cycle1"/>
    <dgm:cxn modelId="{114AAA3F-4A36-4F64-A4AE-CEADBB108A86}" type="presOf" srcId="{A8F0C438-FFBB-419A-A5E0-D6AAD7A77481}" destId="{F67AF654-B3C8-444B-9EDB-C13A749AB163}" srcOrd="0" destOrd="0" presId="urn:microsoft.com/office/officeart/2005/8/layout/cycle1"/>
    <dgm:cxn modelId="{1E377FFD-2EB5-4B6D-B707-3B04758219B3}" type="presOf" srcId="{263DB8F0-A5F5-4D6B-B4A2-C5FC3176FE07}" destId="{0767ABDF-155A-48BD-B1D9-F8A5EBA7982B}" srcOrd="0" destOrd="0" presId="urn:microsoft.com/office/officeart/2005/8/layout/cycle1"/>
    <dgm:cxn modelId="{65569105-133E-4688-A65E-5A67F5EE956A}" srcId="{A8F0C438-FFBB-419A-A5E0-D6AAD7A77481}" destId="{6F1D445C-2250-403F-8EB7-91B51E5348A1}" srcOrd="4" destOrd="0" parTransId="{2B39DEA6-2BA8-4896-B391-F04B695AA502}" sibTransId="{B5B24E7A-3CC2-4D9F-86D1-6D390DC4E6BE}"/>
    <dgm:cxn modelId="{DE7931D3-D29B-4035-BA4E-3C4E1333ABBD}" type="presOf" srcId="{C0078628-DA72-4E8D-96FF-31ECD3AA67DF}" destId="{9FD7D5A7-6DF9-4724-972A-B89D10BEC8C0}" srcOrd="0" destOrd="0" presId="urn:microsoft.com/office/officeart/2005/8/layout/cycle1"/>
    <dgm:cxn modelId="{75CD206B-5B24-44CE-B5C3-24FA7DDCC7DF}" type="presOf" srcId="{20BBDA93-866B-4B95-A994-CDCD215C5B90}" destId="{CF37EB7F-429B-49D4-A68D-1985F3EF844B}" srcOrd="0" destOrd="0" presId="urn:microsoft.com/office/officeart/2005/8/layout/cycle1"/>
    <dgm:cxn modelId="{CFA2AA4E-FF74-49F4-AD04-CF25429EE17A}" srcId="{A8F0C438-FFBB-419A-A5E0-D6AAD7A77481}" destId="{6474E95E-C5D8-4374-8EEE-4D7FB3F31224}" srcOrd="7" destOrd="0" parTransId="{0C944D29-1793-401E-86FC-9A8DABEABC7E}" sibTransId="{08A0284C-1EE4-4C4A-BEF7-D1B5D0581903}"/>
    <dgm:cxn modelId="{FB906DFB-294C-463F-829A-4BB4D13286EF}" type="presOf" srcId="{B998F808-9AA5-4B03-A282-D3CA84721D6A}" destId="{7A5BB75C-78FC-48AB-B331-5A46104F444E}" srcOrd="0" destOrd="0" presId="urn:microsoft.com/office/officeart/2005/8/layout/cycle1"/>
    <dgm:cxn modelId="{98424976-51A5-43CA-8981-6E64C2867985}" type="presOf" srcId="{163DA4BA-88FA-4225-8F0F-9D98E3BF5365}" destId="{ADBDDD49-30F1-43A3-80CB-DFFA17F467E5}" srcOrd="0" destOrd="0" presId="urn:microsoft.com/office/officeart/2005/8/layout/cycle1"/>
    <dgm:cxn modelId="{6E828C6B-4299-4738-B2B0-B267C7E1102E}" srcId="{A8F0C438-FFBB-419A-A5E0-D6AAD7A77481}" destId="{E404A45E-B7DB-4795-B1A3-42962A105214}" srcOrd="8" destOrd="0" parTransId="{2F832EFF-4A60-4946-9964-AF7BCEC985A4}" sibTransId="{263DB8F0-A5F5-4D6B-B4A2-C5FC3176FE07}"/>
    <dgm:cxn modelId="{693A3EB9-FCB0-470F-B7AC-8C82426999F2}" type="presOf" srcId="{366E9F2F-5F24-489F-97D7-5012C22BBDD9}" destId="{4261887F-3331-476B-949B-C211A9DE6967}" srcOrd="0" destOrd="0" presId="urn:microsoft.com/office/officeart/2005/8/layout/cycle1"/>
    <dgm:cxn modelId="{EB3C7B29-CEF1-48E0-8117-E08EF22255FF}" type="presOf" srcId="{6F1D445C-2250-403F-8EB7-91B51E5348A1}" destId="{B16F8323-B748-422C-ABCE-A984A916C976}" srcOrd="0" destOrd="0" presId="urn:microsoft.com/office/officeart/2005/8/layout/cycle1"/>
    <dgm:cxn modelId="{716544EE-B117-4CA7-8FBF-1C5125BC5EFB}" type="presOf" srcId="{E404A45E-B7DB-4795-B1A3-42962A105214}" destId="{E3F65FA1-3605-46E8-BB1A-CBBC1F017768}" srcOrd="0" destOrd="0" presId="urn:microsoft.com/office/officeart/2005/8/layout/cycle1"/>
    <dgm:cxn modelId="{3A9970F8-3695-431F-BF25-AF549D7FB47A}" type="presOf" srcId="{4FACE70A-04FC-47E2-955E-EA6C38F863FE}" destId="{CD904824-2FD8-4D13-9987-2D50A9C9BE28}" srcOrd="0" destOrd="0" presId="urn:microsoft.com/office/officeart/2005/8/layout/cycle1"/>
    <dgm:cxn modelId="{19CEAD80-0CBD-49EB-B014-B1DBE2C7057A}" type="presOf" srcId="{243A1115-D43B-45C6-B29E-DE1C952BE99E}" destId="{E38C871A-9657-460D-A00A-4482078C1E41}" srcOrd="0" destOrd="0" presId="urn:microsoft.com/office/officeart/2005/8/layout/cycle1"/>
    <dgm:cxn modelId="{D8B0C202-284F-423E-83A4-D17780429D50}" type="presOf" srcId="{BCAD2E51-A46D-4086-B7C6-C7973714DEC7}" destId="{5331EA56-C6DB-422B-BC67-3394B78EE340}" srcOrd="0" destOrd="0" presId="urn:microsoft.com/office/officeart/2005/8/layout/cycle1"/>
    <dgm:cxn modelId="{82A7897C-A379-4FDF-B8E6-223021BC8A14}" srcId="{A8F0C438-FFBB-419A-A5E0-D6AAD7A77481}" destId="{4338BDEC-57C5-4894-B5F5-7871B75FF5E4}" srcOrd="5" destOrd="0" parTransId="{66FD9229-33E5-448D-AD5D-18C26D9C3A09}" sibTransId="{243A1115-D43B-45C6-B29E-DE1C952BE99E}"/>
    <dgm:cxn modelId="{264DB7B4-4C59-4927-87C9-1A22DB3EF34D}" srcId="{A8F0C438-FFBB-419A-A5E0-D6AAD7A77481}" destId="{C0078628-DA72-4E8D-96FF-31ECD3AA67DF}" srcOrd="0" destOrd="0" parTransId="{19E2A834-2D5D-4BAB-A3C5-CDD3A52736C7}" sibTransId="{366E9F2F-5F24-489F-97D7-5012C22BBDD9}"/>
    <dgm:cxn modelId="{960F7FC0-C96C-441A-87EF-DD32EE48E279}" srcId="{A8F0C438-FFBB-419A-A5E0-D6AAD7A77481}" destId="{DFD719B1-A8F8-499F-8B1A-1FB2F7254783}" srcOrd="6" destOrd="0" parTransId="{7D409312-9BC1-41E3-8783-CC038FAACBA4}" sibTransId="{A6DE66F4-10D3-40F2-A353-C75B28B8FB92}"/>
    <dgm:cxn modelId="{5F377F6B-A30E-454F-AD76-BEA238E6B508}" type="presOf" srcId="{1E9C83C5-2900-46AA-9A84-57C304891926}" destId="{156B77A8-B359-4A49-A1AC-7DE929F813AF}" srcOrd="0" destOrd="0" presId="urn:microsoft.com/office/officeart/2005/8/layout/cycle1"/>
    <dgm:cxn modelId="{B76DA7C9-1ECF-4134-8CC5-F347965BFCD7}" srcId="{A8F0C438-FFBB-419A-A5E0-D6AAD7A77481}" destId="{4FACE70A-04FC-47E2-955E-EA6C38F863FE}" srcOrd="11" destOrd="0" parTransId="{7A4839CC-944E-440A-8DB4-95EE9C993081}" sibTransId="{D0FB7368-8B0D-4800-8E76-D8BF642A46B4}"/>
    <dgm:cxn modelId="{1F317D06-F339-4B14-8508-490C0E5914F8}" type="presOf" srcId="{B5B24E7A-3CC2-4D9F-86D1-6D390DC4E6BE}" destId="{3C4B57BC-6EC2-4D0C-A783-402D2C0AA4A7}" srcOrd="0" destOrd="0" presId="urn:microsoft.com/office/officeart/2005/8/layout/cycle1"/>
    <dgm:cxn modelId="{A112803B-8AC3-4425-8521-F11567B27C21}" type="presOf" srcId="{F979875E-6E15-41D1-8958-6681C9C6420C}" destId="{8838F209-4041-476A-9DB7-77D4D409625A}" srcOrd="0" destOrd="0" presId="urn:microsoft.com/office/officeart/2005/8/layout/cycle1"/>
    <dgm:cxn modelId="{6D1AED1C-4DEF-41BB-8ADF-4B4D352D22BF}" type="presOf" srcId="{ABD9DCFF-4806-4B4D-A935-F6D8C1C408D0}" destId="{EC21F502-6852-4F51-AA90-EC1C450A5BF4}" srcOrd="0" destOrd="0" presId="urn:microsoft.com/office/officeart/2005/8/layout/cycle1"/>
    <dgm:cxn modelId="{40A54B58-79BC-46A3-8C15-EE5D803BF7ED}" type="presOf" srcId="{4338BDEC-57C5-4894-B5F5-7871B75FF5E4}" destId="{C859E519-B9FA-4AAC-8615-6239AF8280EF}" srcOrd="0" destOrd="0" presId="urn:microsoft.com/office/officeart/2005/8/layout/cycle1"/>
    <dgm:cxn modelId="{8247A35A-A3FC-4024-BEAB-CEE771F44F1E}" type="presOf" srcId="{4A6E1F15-47E5-4A71-902D-E46E49519AA2}" destId="{64818F77-D6D6-4D8B-8516-2BE28631C1DB}" srcOrd="0" destOrd="0" presId="urn:microsoft.com/office/officeart/2005/8/layout/cycle1"/>
    <dgm:cxn modelId="{134E3B65-8C67-49A7-93C5-17CEACC0601E}" srcId="{A8F0C438-FFBB-419A-A5E0-D6AAD7A77481}" destId="{163DA4BA-88FA-4225-8F0F-9D98E3BF5365}" srcOrd="1" destOrd="0" parTransId="{46605685-31F3-489C-8B26-FFB0D531B906}" sibTransId="{59FA9FD7-C89A-4F22-9B58-81BE9A4ABE95}"/>
    <dgm:cxn modelId="{5701391B-46C1-4603-BA99-842E3F583ED1}" srcId="{A8F0C438-FFBB-419A-A5E0-D6AAD7A77481}" destId="{4A6E1F15-47E5-4A71-902D-E46E49519AA2}" srcOrd="9" destOrd="0" parTransId="{29FB956E-2A59-4946-BBEE-8C16694B54FB}" sibTransId="{1E9C83C5-2900-46AA-9A84-57C304891926}"/>
    <dgm:cxn modelId="{F129B0BF-D6BD-4D24-AE1A-652CD1E45417}" type="presOf" srcId="{DFD719B1-A8F8-499F-8B1A-1FB2F7254783}" destId="{5A486D21-0D93-47F3-9A6F-2519586C9F30}" srcOrd="0" destOrd="0" presId="urn:microsoft.com/office/officeart/2005/8/layout/cycle1"/>
    <dgm:cxn modelId="{30FCDAE9-0D19-432F-8D19-C44FFD603B48}" srcId="{A8F0C438-FFBB-419A-A5E0-D6AAD7A77481}" destId="{A25DD1BC-8F36-467F-B92A-B59EF340D5A6}" srcOrd="3" destOrd="0" parTransId="{8EE49870-5FF7-4A94-8EFE-321FC566A022}" sibTransId="{20BBDA93-866B-4B95-A994-CDCD215C5B90}"/>
    <dgm:cxn modelId="{4B5EBE5D-9E4D-4739-A544-BD456D7B2DFC}" srcId="{A8F0C438-FFBB-419A-A5E0-D6AAD7A77481}" destId="{B998F808-9AA5-4B03-A282-D3CA84721D6A}" srcOrd="2" destOrd="0" parTransId="{194CB902-638C-4B8D-8E41-267D18355689}" sibTransId="{F979875E-6E15-41D1-8958-6681C9C6420C}"/>
    <dgm:cxn modelId="{601DB2A6-786B-4006-9527-7695C7EFEC86}" type="presOf" srcId="{08A0284C-1EE4-4C4A-BEF7-D1B5D0581903}" destId="{8510C916-7934-457C-BD88-B03100F28A07}" srcOrd="0" destOrd="0" presId="urn:microsoft.com/office/officeart/2005/8/layout/cycle1"/>
    <dgm:cxn modelId="{903AC45B-5870-4C34-BFE6-5C3BD2F885C1}" type="presParOf" srcId="{F67AF654-B3C8-444B-9EDB-C13A749AB163}" destId="{BBA74F9E-4208-461C-A536-B5D1A4ABA6EE}" srcOrd="0" destOrd="0" presId="urn:microsoft.com/office/officeart/2005/8/layout/cycle1"/>
    <dgm:cxn modelId="{8F553F8C-C053-47D9-B03A-2CE51F8055BB}" type="presParOf" srcId="{F67AF654-B3C8-444B-9EDB-C13A749AB163}" destId="{9FD7D5A7-6DF9-4724-972A-B89D10BEC8C0}" srcOrd="1" destOrd="0" presId="urn:microsoft.com/office/officeart/2005/8/layout/cycle1"/>
    <dgm:cxn modelId="{DF80FAA5-C622-461E-A30C-4D6942B9FAC2}" type="presParOf" srcId="{F67AF654-B3C8-444B-9EDB-C13A749AB163}" destId="{4261887F-3331-476B-949B-C211A9DE6967}" srcOrd="2" destOrd="0" presId="urn:microsoft.com/office/officeart/2005/8/layout/cycle1"/>
    <dgm:cxn modelId="{A413F83D-1BD4-4BE3-B46E-4F90EEE73FD7}" type="presParOf" srcId="{F67AF654-B3C8-444B-9EDB-C13A749AB163}" destId="{A68F42F7-2BC2-4867-BEBF-1469962BE3E3}" srcOrd="3" destOrd="0" presId="urn:microsoft.com/office/officeart/2005/8/layout/cycle1"/>
    <dgm:cxn modelId="{D2F54858-31C1-4FBA-9EA0-45019622CA2C}" type="presParOf" srcId="{F67AF654-B3C8-444B-9EDB-C13A749AB163}" destId="{ADBDDD49-30F1-43A3-80CB-DFFA17F467E5}" srcOrd="4" destOrd="0" presId="urn:microsoft.com/office/officeart/2005/8/layout/cycle1"/>
    <dgm:cxn modelId="{0594857F-53B6-478C-81FE-7D2919D15564}" type="presParOf" srcId="{F67AF654-B3C8-444B-9EDB-C13A749AB163}" destId="{7A8FC70E-81F1-4CD5-8AE4-7A14BAE826D4}" srcOrd="5" destOrd="0" presId="urn:microsoft.com/office/officeart/2005/8/layout/cycle1"/>
    <dgm:cxn modelId="{9A104430-1F90-49C5-BAA1-C0A700A3BDD6}" type="presParOf" srcId="{F67AF654-B3C8-444B-9EDB-C13A749AB163}" destId="{69074217-8E60-4DAB-93FF-E8A016673376}" srcOrd="6" destOrd="0" presId="urn:microsoft.com/office/officeart/2005/8/layout/cycle1"/>
    <dgm:cxn modelId="{19E3DA6C-9357-46D3-9DB7-B21D0C39E039}" type="presParOf" srcId="{F67AF654-B3C8-444B-9EDB-C13A749AB163}" destId="{7A5BB75C-78FC-48AB-B331-5A46104F444E}" srcOrd="7" destOrd="0" presId="urn:microsoft.com/office/officeart/2005/8/layout/cycle1"/>
    <dgm:cxn modelId="{D4BC227C-AF92-483B-8DA6-03544441689D}" type="presParOf" srcId="{F67AF654-B3C8-444B-9EDB-C13A749AB163}" destId="{8838F209-4041-476A-9DB7-77D4D409625A}" srcOrd="8" destOrd="0" presId="urn:microsoft.com/office/officeart/2005/8/layout/cycle1"/>
    <dgm:cxn modelId="{987C0FE0-A0C6-4B52-9D9D-266E2134AFEA}" type="presParOf" srcId="{F67AF654-B3C8-444B-9EDB-C13A749AB163}" destId="{36769FE9-E1DF-42C1-AE97-36D88B86C2C2}" srcOrd="9" destOrd="0" presId="urn:microsoft.com/office/officeart/2005/8/layout/cycle1"/>
    <dgm:cxn modelId="{E405F276-BB9F-4FD5-8485-85B984D42D83}" type="presParOf" srcId="{F67AF654-B3C8-444B-9EDB-C13A749AB163}" destId="{9D8D202F-C44D-467B-BFE9-FB307860B588}" srcOrd="10" destOrd="0" presId="urn:microsoft.com/office/officeart/2005/8/layout/cycle1"/>
    <dgm:cxn modelId="{03FF8DC2-2F65-48D3-B400-B70A20011DA1}" type="presParOf" srcId="{F67AF654-B3C8-444B-9EDB-C13A749AB163}" destId="{CF37EB7F-429B-49D4-A68D-1985F3EF844B}" srcOrd="11" destOrd="0" presId="urn:microsoft.com/office/officeart/2005/8/layout/cycle1"/>
    <dgm:cxn modelId="{90743E0C-79D6-4FCB-9ECF-2E7D29BE76A3}" type="presParOf" srcId="{F67AF654-B3C8-444B-9EDB-C13A749AB163}" destId="{69EA26E1-95D0-4D60-8EF5-16B8C2386072}" srcOrd="12" destOrd="0" presId="urn:microsoft.com/office/officeart/2005/8/layout/cycle1"/>
    <dgm:cxn modelId="{EDE6A5D6-EB31-4C0F-AEBF-FBA36674D0D4}" type="presParOf" srcId="{F67AF654-B3C8-444B-9EDB-C13A749AB163}" destId="{B16F8323-B748-422C-ABCE-A984A916C976}" srcOrd="13" destOrd="0" presId="urn:microsoft.com/office/officeart/2005/8/layout/cycle1"/>
    <dgm:cxn modelId="{6A00315D-D2EC-4B3B-8086-E74DC5D98E91}" type="presParOf" srcId="{F67AF654-B3C8-444B-9EDB-C13A749AB163}" destId="{3C4B57BC-6EC2-4D0C-A783-402D2C0AA4A7}" srcOrd="14" destOrd="0" presId="urn:microsoft.com/office/officeart/2005/8/layout/cycle1"/>
    <dgm:cxn modelId="{F240E615-C724-47DD-9838-24FCE0DA4765}" type="presParOf" srcId="{F67AF654-B3C8-444B-9EDB-C13A749AB163}" destId="{B7833CB3-DE75-41FA-951E-8A249C18CAC3}" srcOrd="15" destOrd="0" presId="urn:microsoft.com/office/officeart/2005/8/layout/cycle1"/>
    <dgm:cxn modelId="{638F127D-7129-4045-9F3A-F9E2F2CC3773}" type="presParOf" srcId="{F67AF654-B3C8-444B-9EDB-C13A749AB163}" destId="{C859E519-B9FA-4AAC-8615-6239AF8280EF}" srcOrd="16" destOrd="0" presId="urn:microsoft.com/office/officeart/2005/8/layout/cycle1"/>
    <dgm:cxn modelId="{0C0390F1-BDAB-41F9-B872-4C20F0184829}" type="presParOf" srcId="{F67AF654-B3C8-444B-9EDB-C13A749AB163}" destId="{E38C871A-9657-460D-A00A-4482078C1E41}" srcOrd="17" destOrd="0" presId="urn:microsoft.com/office/officeart/2005/8/layout/cycle1"/>
    <dgm:cxn modelId="{3B1F9A1A-08C5-4465-B459-87468CF61F4C}" type="presParOf" srcId="{F67AF654-B3C8-444B-9EDB-C13A749AB163}" destId="{9BBDB61E-5348-4B70-A284-E54D58FCC2FD}" srcOrd="18" destOrd="0" presId="urn:microsoft.com/office/officeart/2005/8/layout/cycle1"/>
    <dgm:cxn modelId="{9CF31082-7179-49C1-9557-A2BB611CF229}" type="presParOf" srcId="{F67AF654-B3C8-444B-9EDB-C13A749AB163}" destId="{5A486D21-0D93-47F3-9A6F-2519586C9F30}" srcOrd="19" destOrd="0" presId="urn:microsoft.com/office/officeart/2005/8/layout/cycle1"/>
    <dgm:cxn modelId="{4A92E392-B9F1-4B58-BF7F-E4C9D11BE307}" type="presParOf" srcId="{F67AF654-B3C8-444B-9EDB-C13A749AB163}" destId="{AA9B6F90-4A45-4AE1-A854-B4056389ADA7}" srcOrd="20" destOrd="0" presId="urn:microsoft.com/office/officeart/2005/8/layout/cycle1"/>
    <dgm:cxn modelId="{C8A03E66-2B84-4990-B810-3A8CD5FBBD95}" type="presParOf" srcId="{F67AF654-B3C8-444B-9EDB-C13A749AB163}" destId="{54DEF5D3-2F9B-48C1-B647-0682E3E5CDEB}" srcOrd="21" destOrd="0" presId="urn:microsoft.com/office/officeart/2005/8/layout/cycle1"/>
    <dgm:cxn modelId="{C81D3007-DF71-4571-A442-8A9049D315FD}" type="presParOf" srcId="{F67AF654-B3C8-444B-9EDB-C13A749AB163}" destId="{0EB5861B-5CCA-4ABA-A5A4-3212D2EE825E}" srcOrd="22" destOrd="0" presId="urn:microsoft.com/office/officeart/2005/8/layout/cycle1"/>
    <dgm:cxn modelId="{72B1BC1C-B63F-441B-BEA5-205FA0C1E9E5}" type="presParOf" srcId="{F67AF654-B3C8-444B-9EDB-C13A749AB163}" destId="{8510C916-7934-457C-BD88-B03100F28A07}" srcOrd="23" destOrd="0" presId="urn:microsoft.com/office/officeart/2005/8/layout/cycle1"/>
    <dgm:cxn modelId="{2643238B-D4F8-4C24-83D5-5CAF99485487}" type="presParOf" srcId="{F67AF654-B3C8-444B-9EDB-C13A749AB163}" destId="{043A9C11-83C3-4D38-929C-67F0E0EC9B0E}" srcOrd="24" destOrd="0" presId="urn:microsoft.com/office/officeart/2005/8/layout/cycle1"/>
    <dgm:cxn modelId="{DC8F09F9-5D16-4CA8-9FA1-BBCF2055FE8D}" type="presParOf" srcId="{F67AF654-B3C8-444B-9EDB-C13A749AB163}" destId="{E3F65FA1-3605-46E8-BB1A-CBBC1F017768}" srcOrd="25" destOrd="0" presId="urn:microsoft.com/office/officeart/2005/8/layout/cycle1"/>
    <dgm:cxn modelId="{0F2C06D7-0D46-40C6-A3CD-88D9E8DD370F}" type="presParOf" srcId="{F67AF654-B3C8-444B-9EDB-C13A749AB163}" destId="{0767ABDF-155A-48BD-B1D9-F8A5EBA7982B}" srcOrd="26" destOrd="0" presId="urn:microsoft.com/office/officeart/2005/8/layout/cycle1"/>
    <dgm:cxn modelId="{AAD7DA3F-199F-42B1-8D5D-973CE14A0C18}" type="presParOf" srcId="{F67AF654-B3C8-444B-9EDB-C13A749AB163}" destId="{876CFE6D-D51F-4F06-967C-11EDABEC74D6}" srcOrd="27" destOrd="0" presId="urn:microsoft.com/office/officeart/2005/8/layout/cycle1"/>
    <dgm:cxn modelId="{0D5D4EED-A76A-453C-B343-92007F05BE48}" type="presParOf" srcId="{F67AF654-B3C8-444B-9EDB-C13A749AB163}" destId="{64818F77-D6D6-4D8B-8516-2BE28631C1DB}" srcOrd="28" destOrd="0" presId="urn:microsoft.com/office/officeart/2005/8/layout/cycle1"/>
    <dgm:cxn modelId="{732595C4-9525-4D1D-8EE5-0EAF06C27B47}" type="presParOf" srcId="{F67AF654-B3C8-444B-9EDB-C13A749AB163}" destId="{156B77A8-B359-4A49-A1AC-7DE929F813AF}" srcOrd="29" destOrd="0" presId="urn:microsoft.com/office/officeart/2005/8/layout/cycle1"/>
    <dgm:cxn modelId="{8D64142F-CDBE-4608-B314-CC2A2703CE35}" type="presParOf" srcId="{F67AF654-B3C8-444B-9EDB-C13A749AB163}" destId="{F24231BC-A689-487C-B081-37B71099535B}" srcOrd="30" destOrd="0" presId="urn:microsoft.com/office/officeart/2005/8/layout/cycle1"/>
    <dgm:cxn modelId="{291AE7FC-DD18-4A1F-8ACB-C1A701ECC73F}" type="presParOf" srcId="{F67AF654-B3C8-444B-9EDB-C13A749AB163}" destId="{5331EA56-C6DB-422B-BC67-3394B78EE340}" srcOrd="31" destOrd="0" presId="urn:microsoft.com/office/officeart/2005/8/layout/cycle1"/>
    <dgm:cxn modelId="{587751F0-C6F4-4EA9-A40A-2AC66A0FD7F4}" type="presParOf" srcId="{F67AF654-B3C8-444B-9EDB-C13A749AB163}" destId="{EC21F502-6852-4F51-AA90-EC1C450A5BF4}" srcOrd="32" destOrd="0" presId="urn:microsoft.com/office/officeart/2005/8/layout/cycle1"/>
    <dgm:cxn modelId="{E3DF46DA-EBCC-41E4-AF0C-FBFCA73ADFCB}" type="presParOf" srcId="{F67AF654-B3C8-444B-9EDB-C13A749AB163}" destId="{0596D814-3A91-4670-B2FC-4E295BBADC7A}" srcOrd="33" destOrd="0" presId="urn:microsoft.com/office/officeart/2005/8/layout/cycle1"/>
    <dgm:cxn modelId="{08C12A9F-2493-444E-838A-7BCFBAC1D8DE}" type="presParOf" srcId="{F67AF654-B3C8-444B-9EDB-C13A749AB163}" destId="{CD904824-2FD8-4D13-9987-2D50A9C9BE28}" srcOrd="34" destOrd="0" presId="urn:microsoft.com/office/officeart/2005/8/layout/cycle1"/>
    <dgm:cxn modelId="{A9940025-959F-49E5-ABBD-E64BF0D3300E}" type="presParOf" srcId="{F67AF654-B3C8-444B-9EDB-C13A749AB163}" destId="{BC0EE1B3-D662-4EE2-BC26-B6D96630301A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11ABB9-8505-418C-AD50-F4C6CC1BB48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D84AEA7E-2584-4862-BE4D-C0046C08E4A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心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8FBE559B-AB32-4750-BD01-B9BA7200652B}" type="parTrans" cxnId="{5CC37FCB-8EB5-4840-A984-CFF9A1607FDA}">
      <dgm:prSet/>
      <dgm:spPr/>
    </dgm:pt>
    <dgm:pt modelId="{246B1736-76E7-4DBA-8F5D-D8F6AA8063D6}" type="sibTrans" cxnId="{5CC37FCB-8EB5-4840-A984-CFF9A1607FDA}">
      <dgm:prSet/>
      <dgm:spPr/>
    </dgm:pt>
    <dgm:pt modelId="{63CCBDF8-A298-4377-BD9E-6AABA4C1C49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身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A2368640-2A44-43B3-91D2-A44F6F355D23}" type="parTrans" cxnId="{B26440FF-FCD3-4765-B8EE-F34D70E4B94E}">
      <dgm:prSet/>
      <dgm:spPr/>
    </dgm:pt>
    <dgm:pt modelId="{ADA46567-E122-4CAF-BE15-1BD33A606794}" type="sibTrans" cxnId="{B26440FF-FCD3-4765-B8EE-F34D70E4B94E}">
      <dgm:prSet/>
      <dgm:spPr/>
    </dgm:pt>
    <dgm:pt modelId="{F1FE9595-F038-4C06-B2DF-99755E235CE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境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A14832E4-2A5D-42C8-9183-5027B93239C5}" type="parTrans" cxnId="{90C3A2DC-5377-4224-9756-0EFE42C5B5F7}">
      <dgm:prSet/>
      <dgm:spPr/>
    </dgm:pt>
    <dgm:pt modelId="{B09F3DFD-3C69-461C-AC2B-099450B30A5B}" type="sibTrans" cxnId="{90C3A2DC-5377-4224-9756-0EFE42C5B5F7}">
      <dgm:prSet/>
      <dgm:spPr/>
    </dgm:pt>
    <dgm:pt modelId="{086EC9CA-AE16-4A08-BD01-B2E51A2A0F86}" type="pres">
      <dgm:prSet presAssocID="{3C11ABB9-8505-418C-AD50-F4C6CC1BB481}" presName="cycle" presStyleCnt="0">
        <dgm:presLayoutVars>
          <dgm:dir/>
          <dgm:resizeHandles val="exact"/>
        </dgm:presLayoutVars>
      </dgm:prSet>
      <dgm:spPr/>
    </dgm:pt>
    <dgm:pt modelId="{7CFE91EF-60E9-4FBB-914A-079F9FF95AE7}" type="pres">
      <dgm:prSet presAssocID="{D84AEA7E-2584-4862-BE4D-C0046C08E4A5}" presName="dummy" presStyleCnt="0"/>
      <dgm:spPr/>
    </dgm:pt>
    <dgm:pt modelId="{07311483-D5A4-4088-9425-B1A816D54FB9}" type="pres">
      <dgm:prSet presAssocID="{D84AEA7E-2584-4862-BE4D-C0046C08E4A5}" presName="node" presStyleLbl="revTx" presStyleIdx="0" presStyleCnt="3">
        <dgm:presLayoutVars>
          <dgm:bulletEnabled val="1"/>
        </dgm:presLayoutVars>
      </dgm:prSet>
      <dgm:spPr/>
    </dgm:pt>
    <dgm:pt modelId="{C777F4BA-1636-41A4-A001-CE4D1551EE32}" type="pres">
      <dgm:prSet presAssocID="{246B1736-76E7-4DBA-8F5D-D8F6AA8063D6}" presName="sibTrans" presStyleLbl="node1" presStyleIdx="0" presStyleCnt="3"/>
      <dgm:spPr/>
    </dgm:pt>
    <dgm:pt modelId="{3B12E5DF-A318-4FCD-AB1C-F8C732450A42}" type="pres">
      <dgm:prSet presAssocID="{63CCBDF8-A298-4377-BD9E-6AABA4C1C499}" presName="dummy" presStyleCnt="0"/>
      <dgm:spPr/>
    </dgm:pt>
    <dgm:pt modelId="{797DD4E9-33C9-4D5E-9AD8-9D2167F6582C}" type="pres">
      <dgm:prSet presAssocID="{63CCBDF8-A298-4377-BD9E-6AABA4C1C499}" presName="node" presStyleLbl="revTx" presStyleIdx="1" presStyleCnt="3">
        <dgm:presLayoutVars>
          <dgm:bulletEnabled val="1"/>
        </dgm:presLayoutVars>
      </dgm:prSet>
      <dgm:spPr/>
    </dgm:pt>
    <dgm:pt modelId="{7F93072C-D9E1-4716-9882-7684C99FF4E9}" type="pres">
      <dgm:prSet presAssocID="{ADA46567-E122-4CAF-BE15-1BD33A606794}" presName="sibTrans" presStyleLbl="node1" presStyleIdx="1" presStyleCnt="3"/>
      <dgm:spPr/>
    </dgm:pt>
    <dgm:pt modelId="{4054E3AE-A81F-43E3-96F3-BF46078A0C5A}" type="pres">
      <dgm:prSet presAssocID="{F1FE9595-F038-4C06-B2DF-99755E235CEE}" presName="dummy" presStyleCnt="0"/>
      <dgm:spPr/>
    </dgm:pt>
    <dgm:pt modelId="{C62E67EE-5941-441C-B741-9A0A25B28AFC}" type="pres">
      <dgm:prSet presAssocID="{F1FE9595-F038-4C06-B2DF-99755E235CEE}" presName="node" presStyleLbl="revTx" presStyleIdx="2" presStyleCnt="3">
        <dgm:presLayoutVars>
          <dgm:bulletEnabled val="1"/>
        </dgm:presLayoutVars>
      </dgm:prSet>
      <dgm:spPr/>
    </dgm:pt>
    <dgm:pt modelId="{DA098978-EBFC-4B76-89B2-5ED714CEA0C6}" type="pres">
      <dgm:prSet presAssocID="{B09F3DFD-3C69-461C-AC2B-099450B30A5B}" presName="sibTrans" presStyleLbl="node1" presStyleIdx="2" presStyleCnt="3"/>
      <dgm:spPr/>
    </dgm:pt>
  </dgm:ptLst>
  <dgm:cxnLst>
    <dgm:cxn modelId="{A011AFE5-8DD5-4211-85CF-4FDE6E340194}" type="presOf" srcId="{B09F3DFD-3C69-461C-AC2B-099450B30A5B}" destId="{DA098978-EBFC-4B76-89B2-5ED714CEA0C6}" srcOrd="0" destOrd="0" presId="urn:microsoft.com/office/officeart/2005/8/layout/cycle1"/>
    <dgm:cxn modelId="{A889AA16-7DF7-4B9B-8D83-1B52C93E0030}" type="presOf" srcId="{ADA46567-E122-4CAF-BE15-1BD33A606794}" destId="{7F93072C-D9E1-4716-9882-7684C99FF4E9}" srcOrd="0" destOrd="0" presId="urn:microsoft.com/office/officeart/2005/8/layout/cycle1"/>
    <dgm:cxn modelId="{B26440FF-FCD3-4765-B8EE-F34D70E4B94E}" srcId="{3C11ABB9-8505-418C-AD50-F4C6CC1BB481}" destId="{63CCBDF8-A298-4377-BD9E-6AABA4C1C499}" srcOrd="1" destOrd="0" parTransId="{A2368640-2A44-43B3-91D2-A44F6F355D23}" sibTransId="{ADA46567-E122-4CAF-BE15-1BD33A606794}"/>
    <dgm:cxn modelId="{F6734C54-B58A-45F7-8EB1-FC89B30A0BA4}" type="presOf" srcId="{3C11ABB9-8505-418C-AD50-F4C6CC1BB481}" destId="{086EC9CA-AE16-4A08-BD01-B2E51A2A0F86}" srcOrd="0" destOrd="0" presId="urn:microsoft.com/office/officeart/2005/8/layout/cycle1"/>
    <dgm:cxn modelId="{42CE0728-96DE-4401-B98B-C21B4935D2D1}" type="presOf" srcId="{D84AEA7E-2584-4862-BE4D-C0046C08E4A5}" destId="{07311483-D5A4-4088-9425-B1A816D54FB9}" srcOrd="0" destOrd="0" presId="urn:microsoft.com/office/officeart/2005/8/layout/cycle1"/>
    <dgm:cxn modelId="{742E9780-2949-4EF8-BEA9-7D3EC1ADF18F}" type="presOf" srcId="{F1FE9595-F038-4C06-B2DF-99755E235CEE}" destId="{C62E67EE-5941-441C-B741-9A0A25B28AFC}" srcOrd="0" destOrd="0" presId="urn:microsoft.com/office/officeart/2005/8/layout/cycle1"/>
    <dgm:cxn modelId="{4FA86FAB-CC17-49B2-B163-05864E74027B}" type="presOf" srcId="{246B1736-76E7-4DBA-8F5D-D8F6AA8063D6}" destId="{C777F4BA-1636-41A4-A001-CE4D1551EE32}" srcOrd="0" destOrd="0" presId="urn:microsoft.com/office/officeart/2005/8/layout/cycle1"/>
    <dgm:cxn modelId="{41DBC84E-97B2-408D-A3EE-BBB0948281A0}" type="presOf" srcId="{63CCBDF8-A298-4377-BD9E-6AABA4C1C499}" destId="{797DD4E9-33C9-4D5E-9AD8-9D2167F6582C}" srcOrd="0" destOrd="0" presId="urn:microsoft.com/office/officeart/2005/8/layout/cycle1"/>
    <dgm:cxn modelId="{5CC37FCB-8EB5-4840-A984-CFF9A1607FDA}" srcId="{3C11ABB9-8505-418C-AD50-F4C6CC1BB481}" destId="{D84AEA7E-2584-4862-BE4D-C0046C08E4A5}" srcOrd="0" destOrd="0" parTransId="{8FBE559B-AB32-4750-BD01-B9BA7200652B}" sibTransId="{246B1736-76E7-4DBA-8F5D-D8F6AA8063D6}"/>
    <dgm:cxn modelId="{90C3A2DC-5377-4224-9756-0EFE42C5B5F7}" srcId="{3C11ABB9-8505-418C-AD50-F4C6CC1BB481}" destId="{F1FE9595-F038-4C06-B2DF-99755E235CEE}" srcOrd="2" destOrd="0" parTransId="{A14832E4-2A5D-42C8-9183-5027B93239C5}" sibTransId="{B09F3DFD-3C69-461C-AC2B-099450B30A5B}"/>
    <dgm:cxn modelId="{FE6DAEC5-CBDC-4C15-9446-FFE8DC8B4651}" type="presParOf" srcId="{086EC9CA-AE16-4A08-BD01-B2E51A2A0F86}" destId="{7CFE91EF-60E9-4FBB-914A-079F9FF95AE7}" srcOrd="0" destOrd="0" presId="urn:microsoft.com/office/officeart/2005/8/layout/cycle1"/>
    <dgm:cxn modelId="{D689CBBE-F9E7-434B-8682-5E3A8ACB32F1}" type="presParOf" srcId="{086EC9CA-AE16-4A08-BD01-B2E51A2A0F86}" destId="{07311483-D5A4-4088-9425-B1A816D54FB9}" srcOrd="1" destOrd="0" presId="urn:microsoft.com/office/officeart/2005/8/layout/cycle1"/>
    <dgm:cxn modelId="{CD540049-1E39-4607-A055-45A0D9F67A9E}" type="presParOf" srcId="{086EC9CA-AE16-4A08-BD01-B2E51A2A0F86}" destId="{C777F4BA-1636-41A4-A001-CE4D1551EE32}" srcOrd="2" destOrd="0" presId="urn:microsoft.com/office/officeart/2005/8/layout/cycle1"/>
    <dgm:cxn modelId="{AEE4EC97-8CE7-41F1-A332-56636B30C295}" type="presParOf" srcId="{086EC9CA-AE16-4A08-BD01-B2E51A2A0F86}" destId="{3B12E5DF-A318-4FCD-AB1C-F8C732450A42}" srcOrd="3" destOrd="0" presId="urn:microsoft.com/office/officeart/2005/8/layout/cycle1"/>
    <dgm:cxn modelId="{3CE4D07F-A3AD-4202-9AAE-90E543FFFA6D}" type="presParOf" srcId="{086EC9CA-AE16-4A08-BD01-B2E51A2A0F86}" destId="{797DD4E9-33C9-4D5E-9AD8-9D2167F6582C}" srcOrd="4" destOrd="0" presId="urn:microsoft.com/office/officeart/2005/8/layout/cycle1"/>
    <dgm:cxn modelId="{C63DF12A-451B-4C39-A948-246A7FACF8D2}" type="presParOf" srcId="{086EC9CA-AE16-4A08-BD01-B2E51A2A0F86}" destId="{7F93072C-D9E1-4716-9882-7684C99FF4E9}" srcOrd="5" destOrd="0" presId="urn:microsoft.com/office/officeart/2005/8/layout/cycle1"/>
    <dgm:cxn modelId="{F35E320F-7D9F-4E29-8A05-001257CB16DD}" type="presParOf" srcId="{086EC9CA-AE16-4A08-BD01-B2E51A2A0F86}" destId="{4054E3AE-A81F-43E3-96F3-BF46078A0C5A}" srcOrd="6" destOrd="0" presId="urn:microsoft.com/office/officeart/2005/8/layout/cycle1"/>
    <dgm:cxn modelId="{4D6DBC77-ACF1-4E2A-B93D-B58814D56F25}" type="presParOf" srcId="{086EC9CA-AE16-4A08-BD01-B2E51A2A0F86}" destId="{C62E67EE-5941-441C-B741-9A0A25B28AFC}" srcOrd="7" destOrd="0" presId="urn:microsoft.com/office/officeart/2005/8/layout/cycle1"/>
    <dgm:cxn modelId="{A5E3A73C-0DA1-4EEC-9ECE-B6EF85BC73CF}" type="presParOf" srcId="{086EC9CA-AE16-4A08-BD01-B2E51A2A0F86}" destId="{DA098978-EBFC-4B76-89B2-5ED714CEA0C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3888"/>
            <a:ext cx="29718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513888"/>
            <a:ext cx="29718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37F5487-01E6-4929-B61E-66005924434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3767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132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57738"/>
            <a:ext cx="54864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3888"/>
            <a:ext cx="29718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513888"/>
            <a:ext cx="29718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805DDED-BBD9-4854-B90F-C4CC9897C4E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5159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99786-615E-4513-A8B2-69B647EBFD8C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30B6A-A5C9-4D0D-9709-53D2C8EA4BA8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A3029-430F-433A-BA5F-942BA24A4D25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AD224-409B-42C9-80BD-881D04DC3A68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700D1-3763-40C2-B31C-67E3E7B2B813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54CFF-1FD3-4C16-9DBA-188056CE71A3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56163-8481-44DB-B72D-D13D6833F361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2B789-B98A-4356-92D0-B13BE56CC926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8CF37-7E41-4234-92D1-56293F5B9C8E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2C90E-A3AC-44C3-8C0A-15DA120A5FF7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1ED94-BBA1-4AAB-A3E6-CD53AF17E124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864DB-06C2-4F2A-9AFF-46D908A28836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0C3C2-412F-4358-93E7-24C9102BB154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「無事於此林    林根久已斷 　於林離林脫    禪思不樂斷」雜阿含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69187-4B30-4976-91B3-E968DF11C412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BE8042-30C8-4208-8AB2-94B82E838A71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拘尸那加羅的佛教遺跡，主要是佛陀入滅的所在地－涅槃寺，寺內供奉的臥佛是佛陀圓寂前對弟子說法時的右臥姿態。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EC53E6-5875-4810-9A22-F4FB4C4844E4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D617C-5551-4BB5-9510-0756B393EC29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17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A0B5E-5AD8-455D-825C-87D52E56904C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E56CB3-03CE-4D9A-866D-9F3213A3ADD5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181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BFF1B-E07C-46FC-ADF8-6FA6E72AC59B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943BA-00DF-4AC3-90A6-B5B4FCC5516A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822BB-29A2-4B4B-8368-87E00B26BB01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AEFB0-C72A-477B-8829-94E81E4A1C19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16BA4-CE88-4BFD-BA9C-8567177DA40D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9543A-B9BB-4603-84C4-D7F1C71D6919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328B8-57E2-41D2-9C89-C9884BB18FD8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C161D-7698-446B-A5ED-1EAD4A805F16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EECA1-A461-4780-8E82-D37BDA3AED80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C1B63-1AFF-46E6-BA9F-9EFC8F4513D8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CDDF9-EDB0-4AD1-A7F4-3CF5D80BE800}" type="slidenum">
              <a:rPr lang="en-US" altLang="zh-TW"/>
              <a:pPr/>
              <a:t>36</a:t>
            </a:fld>
            <a:endParaRPr lang="en-US" altLang="zh-TW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12F4E-F7FC-4A74-B564-399AD96E1CD0}" type="slidenum">
              <a:rPr lang="en-US" altLang="zh-TW"/>
              <a:pPr/>
              <a:t>37</a:t>
            </a:fld>
            <a:endParaRPr lang="en-US" altLang="zh-TW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A3076-A8D5-452F-97D3-45A76E814C0D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694CA-B55A-4993-A73C-50F07A61D9D3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340EF-6162-4EA3-8D48-4B331A6C3772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D08277-3298-4C37-A38D-771C3E9C0CD7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14564-AF3E-4421-ABF5-A69C6ABF08C9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F9770-5DF3-428A-85D8-95DCA90DED4F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09C58-D8C5-4604-840F-F4887A59F378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15044-0F8E-46C7-B7E3-EF617423EFEA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2800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800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0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0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800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0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00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80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2801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12801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12801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BA71B7-CE61-4611-991F-AE9C50692C5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84248-B020-455D-A289-F9D10686EC3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896790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4FB1D-C8F1-4E86-AA17-10533243354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088212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C82C99-A71D-4726-BC18-4DB1EF39735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45622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A2DC-B3BC-47CF-9BAE-1BC097DF2E9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562626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672AE-D19F-42DC-BC4D-E8B5F37BA7E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223243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A108E-32B1-4DD5-AE58-83F56DFA3E4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078446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43B31-744C-4055-9F41-0442C9BA92C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687162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BD075-8C1B-4C96-A8C3-085B553A69A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606926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BE34B-3FC1-4B9D-BDA7-1F25D5BF70F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673135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53DE4-7280-4B4C-BEBF-CD32123B379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631418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9AE40-AAB9-460D-80EA-A0B5F9614F8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256927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/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/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269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269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60347FDB-4E61-4C3C-85A9-D47083277DE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images.google.com.hk/imgres?imgurl=http://www.epochtimes.com/i6/5032652541198.jpg&amp;imgrefurl=http://www.epochtimes.com/gb/5/3/27/n867553.htm&amp;h=989&amp;w=657&amp;sz=284&amp;tbnid=fFPr6oKut3cJ:&amp;tbnh=148&amp;tbnw=98&amp;hl=en&amp;start=4&amp;prev=/images%3Fq%3D%25E8%25BC%25AA%25E8%25BF%25B4%26svnum%3D10%26hl%3Den%26lr%3D%26sa%3DG" TargetMode="External"/><Relationship Id="rId7" Type="http://schemas.openxmlformats.org/officeDocument/2006/relationships/hyperlink" Target="http://images.google.com.hk/imgres?imgurl=http://img16.photo.163.com/hhh522/3996219/68250283.jpg&amp;imgrefurl=http://bulo.163.com/article/-0uHI-OfCvA0.html&amp;h=800&amp;w=653&amp;sz=417&amp;tbnid=7sBQSxNZousJ:&amp;tbnh=142&amp;tbnw=115&amp;hl=en&amp;start=29&amp;prev=/images%3Fq%3D%25E8%25BC%25AA%25E8%25BF%25B4%26start%3D20%26svnum%3D10%26hl%3Den%26lr%3D%26sa%3D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hyperlink" Target="http://images.google.com.hk/imgres?imgurl=http://image.thethirdmedia.com/upload/04091117162494.jpg&amp;imgrefurl=http://www.thethirdmedia.com/pc/200409/20040913119838.shtm&amp;h=270&amp;w=360&amp;sz=19&amp;tbnid=3utRLws31bcJ:&amp;tbnh=87&amp;tbnw=117&amp;hl=en&amp;start=10&amp;prev=/images%3Fq%3D%25E8%25BC%25AA%25E8%25BF%25B4%26svnum%3D10%26hl%3Den%26lr%3D%26sa%3DG" TargetMode="Externa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images.google.com.hk/imgres?imgurl=http://www.fid.net.cn/gif/display/image012.jpg&amp;imgrefurl=http://www.fid.net.cn/html/display4.html&amp;h=206&amp;w=278&amp;sz=24&amp;tbnid=GLlKweWkLJEJ:&amp;tbnh=80&amp;tbnw=109&amp;hl=en&amp;start=15&amp;prev=/images%3Fq%3D%25E4%25B8%25AD%25E9%2599%25B0%26svnum%3D10%26hl%3Den%26lr%3D%26sa%3DG" TargetMode="External"/><Relationship Id="rId7" Type="http://schemas.openxmlformats.org/officeDocument/2006/relationships/hyperlink" Target="http://images.google.com.hk/imgres?imgurl=http://www.lopon.org.tw/guide/images/tp-2.jpg&amp;imgrefurl=http://www.lopon.org.tw/guide/stupa.htm&amp;h=149&amp;w=102&amp;sz=7&amp;tbnid=aogRtZPPtbYJ:&amp;tbnh=90&amp;tbnw=61&amp;hl=en&amp;start=17&amp;prev=/images%3Fq%3D%25E4%25B8%25AD%25E9%2599%25B0%26svnum%3D10%26hl%3Den%26lr%3D%26sa%3D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hyperlink" Target="http://images.google.com.hk/imgres?imgurl=http://www.suttaworld.org/scripture/kgin/kgin12_2/images/k12-2-right.jpg&amp;imgrefurl=http://www.suttaworld.org/scripture/kgin/kgin12_2/389.htm&amp;h=146&amp;w=305&amp;sz=48&amp;tbnid=Pf6mPCezMX0J:&amp;tbnh=53&amp;tbnw=112&amp;hl=en&amp;start=27&amp;prev=/images%3Fq%3D%25E4%25B8%25AD%25E9%2599%25B0%26start%3D20%26svnum%3D10%26hl%3Den%26lr%3D%26sa%3DN" TargetMode="Externa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www.lopon.org.tw/spiritual/images/book3.jpg&amp;imgrefurl=http://www.lopon.org.tw/spiritual/dead.htm&amp;h=177&amp;w=210&amp;sz=10&amp;tbnid=ptwz_voqwYoJ:&amp;tbnh=84&amp;tbnw=100&amp;hl=en&amp;start=1&amp;prev=/images%3Fq%3D%25E4%25B8%25AD%25E9%2599%25B0%26svnum%3D10%26hl%3Den%26lr%3D%26sa%3D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hyperlink" Target="http://images.google.com.hk/imgres?imgurl=http://www.fosss.org/images/xzdwj2/TN_F009.JPG&amp;imgrefurl=http://www.fosss.org/images/xzdwj2/page_01.htm&amp;h=168&amp;w=246&amp;sz=10&amp;tbnid=772eGgeWi-oJ:&amp;tbnh=71&amp;tbnw=105&amp;hl=en&amp;start=5&amp;prev=/images%3Fq%3D%25E4%25B8%25AD%25E9%2599%25B0%26svnum%3D10%26hl%3Den%26lr%3D%26sa%3DG" TargetMode="Externa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images.google.com.hk/imgres?imgurl=http://www1.fosss.org/sjal/TN_S40.JPG&amp;imgrefurl=http://www1.fosss.org/sjal/sjal.htm&amp;h=1333&amp;w=1000&amp;sz=178&amp;tbnid=uDfO9V4Sv34J:&amp;tbnh=150&amp;tbnw=112&amp;hl=en&amp;start=2&amp;prev=/images%3Fq%3D%25E8%258F%25AF%25E8%2597%258F%25E4%25B8%2596%25E7%2595%258C%26svnum%3D10%26hl%3Den%26lr%3D%26sa%3DG" TargetMode="External"/><Relationship Id="rId7" Type="http://schemas.openxmlformats.org/officeDocument/2006/relationships/hyperlink" Target="http://images.google.com.hk/imgres?imgurl=http://doorway.fjnet.com/fojiao/06fjcs/fytc/big/021-1b.jpg&amp;imgrefurl=http://doorway.fjnet.com/fojiao/06fjcs/fytc/1-3.htm&amp;h=480&amp;w=363&amp;sz=40&amp;tbnid=7RuoWKDz2wIJ:&amp;tbnh=126&amp;tbnw=95&amp;hl=en&amp;start=10&amp;prev=/images%3Fq%3D%25E8%258F%25AF%25E8%2597%258F%25E4%25B8%2596%25E7%2595%258C%26svnum%3D10%26hl%3Den%26lr%3D%26sa%3D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hyperlink" Target="http://images.google.com.hk/imgres?imgurl=http://www.fosss.org/images/pzsf.jpg&amp;imgrefurl=http://www.fosss.org/jcxs/hzsj.htm&amp;h=373&amp;w=472&amp;sz=34&amp;tbnid=NnCtdF-5OZUJ:&amp;tbnh=98&amp;tbnw=125&amp;hl=en&amp;start=5&amp;prev=/images%3Fq%3D%25E8%258F%25AF%25E8%2597%258F%25E4%25B8%2596%25E7%2595%258C%26svnum%3D10%26hl%3Den%26lr%3D%26sa%3DG" TargetMode="External"/><Relationship Id="rId10" Type="http://schemas.openxmlformats.org/officeDocument/2006/relationships/image" Target="../media/image37.jpeg"/><Relationship Id="rId4" Type="http://schemas.openxmlformats.org/officeDocument/2006/relationships/image" Target="../media/image34.jpeg"/><Relationship Id="rId9" Type="http://schemas.openxmlformats.org/officeDocument/2006/relationships/hyperlink" Target="http://images.google.com.hk/imgres?imgurl=http://www.fjbook.net/bookimages/20053/200534194749.jpg&amp;imgrefurl=http://www.fjbook.net/&amp;h=371&amp;w=250&amp;sz=19&amp;tbnid=B6-BskVubKoJ:&amp;tbnh=118&amp;tbnw=79&amp;hl=en&amp;start=14&amp;prev=/images%3Fq%3D%25E8%258F%25AF%25E8%2597%258F%25E4%25B8%2596%25E7%2595%258C%26svnum%3D10%26hl%3Den%26lr%3D%26sa%3D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://images.google.com.hk/imgres?imgurl=http://www.bubbanfriends.org/pictures/bubba-first-sick-day/54-sick-bub.jpg&amp;imgrefurl=http://www.bubbanfriends.org/archives/000266.html&amp;h=1353&amp;w=2250&amp;sz=551&amp;tbnid=t-oGzRhVhoMJ:&amp;tbnh=90&amp;tbnw=150&amp;hl=en&amp;start=2&amp;prev=/images%3Fq%3DSICK%26svnum%3D10%26hl%3Den%26lr%3D%26sa%3DG" TargetMode="External"/><Relationship Id="rId3" Type="http://schemas.openxmlformats.org/officeDocument/2006/relationships/hyperlink" Target="http://images.google.com.hk/imgres?imgurl=http://max.levien.com/birth-max-nursing.jpg&amp;imgrefurl=http://max.levien.com/2000.html&amp;h=492&amp;w=728&amp;sz=25&amp;tbnid=dat3muP3is8J:&amp;tbnh=93&amp;tbnw=139&amp;hl=en&amp;start=9&amp;prev=/images%3Fq%3DBIRTH%26svnum%3D10%26hl%3Den%26lr%3D" TargetMode="External"/><Relationship Id="rId7" Type="http://schemas.openxmlformats.org/officeDocument/2006/relationships/hyperlink" Target="http://images.google.com.hk/imgres?imgurl=http://gallery.tc.dk/albums/tobias_prebirth/Ultralydsscanning_20030205c_arms_and_legs.jpg&amp;imgrefurl=http://gallery.tc.dk/slideshow.php%3Fset_albumName%3D&amp;h=1059&amp;w=1277&amp;sz=198&amp;tbnid=TtyDVBJYHlAJ:&amp;tbnh=124&amp;tbnw=150&amp;hl=en&amp;start=34&amp;prev=/images%3Fq%3DBIRTH%26start%3D20%26svnum%3D10%26hl%3Den%26lr%3D%26sa%3DN" TargetMode="External"/><Relationship Id="rId12" Type="http://schemas.openxmlformats.org/officeDocument/2006/relationships/image" Target="../media/image5.jpeg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images.google.com.hk/imgres?imgurl=http://seniors-site.com/images/sick.gif&amp;imgrefurl=http://seniors-site.com/coping/sick.html&amp;h=1152&amp;w=1340&amp;sz=30&amp;tbnid=eh4Vy9fEWeQJ:&amp;tbnh=128&amp;tbnw=150&amp;hl=en&amp;start=1&amp;prev=/images%3Fq%3DSICK%26svnum%3D10%26hl%3Den%26lr%3D%26sa%3D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://images.google.com.hk/imgres?imgurl=http://www.tci-travel.com/Web%2520images/94%2520YEAR%2520OLD%2520MAN%2520IN%2520LIJIANG.jpg&amp;imgrefurl=http://www.tci-travel.com/TravelScrapbook.html&amp;h=1152&amp;w=864&amp;sz=90&amp;tbnid=RR2-zwU1wIcJ:&amp;tbnh=150&amp;tbnw=112&amp;hl=en&amp;start=1&amp;prev=/images%3Fq%3DOLD%2BMAN%26svnum%3D10%26hl%3Den%26lr%3D%26sa%3DG" TargetMode="External"/><Relationship Id="rId5" Type="http://schemas.openxmlformats.org/officeDocument/2006/relationships/hyperlink" Target="http://images.google.com.hk/imgres?imgurl=http://www.purplestork.com/samples/small/noah1.jpg&amp;imgrefurl=http://www.purplestork.com/&amp;h=405&amp;w=405&amp;sz=55&amp;tbnid=CjFtfwbfEWcJ:&amp;tbnh=121&amp;tbnw=121&amp;hl=en&amp;start=22&amp;prev=/images%3Fq%3DBIRTH%26start%3D20%26svnum%3D10%26hl%3Den%26lr%3D%26sa%3DN" TargetMode="External"/><Relationship Id="rId15" Type="http://schemas.openxmlformats.org/officeDocument/2006/relationships/image" Target="../media/image7.jpeg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images.google.com.hk/imgres?imgurl=http://radio.weblogs.com/0116791/images/2003/04/24/Old%2520man3.jpg&amp;imgrefurl=http://radio.weblogs.com/0116791/stories/2003/04/22/thailandPhotos.html&amp;h=1180&amp;w=1200&amp;sz=125&amp;tbnid=E8tJ5UDF9xUJ:&amp;tbnh=147&amp;tbnw=150&amp;hl=en&amp;start=3&amp;prev=/images%3Fq%3DOLD%26svnum%3D10%26hl%3Den%26lr%3D%26sa%3DG" TargetMode="External"/><Relationship Id="rId1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images.google.com.hk/imgres?imgurl=http://bookweb.kinokuniya.co.jp/imgdata/large/4062113406.jpg&amp;imgrefurl=http://bookweb.kinokuniya.co.jp/htm/4062113406.html&amp;h=451&amp;w=304&amp;sz=45&amp;tbnid=YdWs2hnMPLMJ:&amp;tbnh=124&amp;tbnw=83&amp;hl=en&amp;start=10&amp;prev=/images%3Fq%3D%25E6%25B6%2585%25E6%25A7%2583%26svnum%3D10%26hl%3Den%26lr%3D%26sa%3DG" TargetMode="External"/><Relationship Id="rId7" Type="http://schemas.openxmlformats.org/officeDocument/2006/relationships/hyperlink" Target="http://images.google.com.hk/imgres?imgurl=http://www10.plala.or.jp/kooi/laos/Vientiane/l-14.jpg&amp;imgrefurl=http://www10.plala.or.jp/kooi/laos/Vientiane/lv_14.htm&amp;h=408&amp;w=544&amp;sz=55&amp;tbnid=s5AFfZYBL_kJ:&amp;tbnh=97&amp;tbnw=130&amp;hl=en&amp;start=4&amp;prev=/images%3Fq%3D%25E6%25B6%2585%25E6%25A7%2583%26svnum%3D10%26hl%3Den%26lr%3D%26sa%3D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hyperlink" Target="http://images.google.com.hk/imgres?imgurl=http://www.city.takasaki.gunma.jp/sosiki/ky-bunkazai/bunkazai/bunka/image/nagama03.jpg&amp;imgrefurl=http://www.city.takasaki.gunma.jp/sosiki/ky-bunkazai/bunkazai/bunka/tyou.htm&amp;h=299&amp;w=241&amp;sz=35&amp;tbnid=ZNrhidlpYWgJ:&amp;tbnh=111&amp;tbnw=89&amp;hl=en&amp;start=6&amp;prev=/images%3Fq%3D%25E6%25B6%2585%25E6%25A7%2583%26svnum%3D10%26hl%3Den%26lr%3D%26sa%3DG" TargetMode="Externa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hk/imgres?imgurl=http://wadaphoto.jp/kikou/images/taigold19.jpg&amp;imgrefurl=http://wadaphoto.jp/kikou/taigold1.htm&amp;h=600&amp;w=800&amp;sz=83&amp;tbnid=17xn85SgcmgJ:&amp;tbnh=106&amp;tbnw=141&amp;start=45&amp;prev=/images%3Fq%3D%25E6%25B6%2585%25E6%25A7%2583%26start%3D40%26hl%3Dzh-TW%26lr%3D%26sa%3DN" TargetMode="External"/><Relationship Id="rId13" Type="http://schemas.openxmlformats.org/officeDocument/2006/relationships/image" Target="../media/image46.jpeg"/><Relationship Id="rId18" Type="http://schemas.openxmlformats.org/officeDocument/2006/relationships/hyperlink" Target="http://images.google.com.hk/imgres?imgurl=http://www.phoenixtv.com.cn/fouyibl/0404_sheli/images/03_1_l.jpg&amp;imgrefurl=http://bulo.163.com/push/-0-03-G2Pd3p-3ssO.html&amp;h=450&amp;w=417&amp;sz=44&amp;tbnid=ilfY9ygnSnQJ:&amp;tbnh=123&amp;tbnw=114&amp;start=3&amp;prev=/images%3Fq%3D%25E4%25BD%259B%25E6%258C%2587%25E8%2588%258D%25E5%2588%25A9%26hl%3Dzh-TW%26lr%3D%26sa%3DG" TargetMode="External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12" Type="http://schemas.openxmlformats.org/officeDocument/2006/relationships/hyperlink" Target="http://www.purelandsect.com/fdgsh/img/shjmngsh_sqdta_d.jpg" TargetMode="External"/><Relationship Id="rId17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6" Type="http://schemas.openxmlformats.org/officeDocument/2006/relationships/hyperlink" Target="http://www.purelandsect.com/fdgsh/img/shjmngsh_xlnyfd_d.jpg" TargetMode="External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.hk/imgres?imgurl=http://grotto.cqol.cn/images/bdd11.jpg&amp;imgrefurl=http://grotto.cqol.cn/&amp;h=200&amp;w=317&amp;sz=22&amp;tbnid=K1aFQSJ1VqgJ:&amp;tbnh=71&amp;tbnw=113&amp;start=18&amp;prev=/images%3Fq%3D%25E6%25B6%2585%25E6%25A7%2583%26hl%3Dzh-TW%26lr%3D%26sa%3DG" TargetMode="External"/><Relationship Id="rId11" Type="http://schemas.openxmlformats.org/officeDocument/2006/relationships/image" Target="../media/image45.jpeg"/><Relationship Id="rId5" Type="http://schemas.openxmlformats.org/officeDocument/2006/relationships/image" Target="../media/image42.jpeg"/><Relationship Id="rId15" Type="http://schemas.openxmlformats.org/officeDocument/2006/relationships/image" Target="../media/image47.jpeg"/><Relationship Id="rId10" Type="http://schemas.openxmlformats.org/officeDocument/2006/relationships/hyperlink" Target="http://images.google.com.hk/imgres?imgurl=http://www.kt70.com/~r-s/focus/kuri/asia/temple/myanmar/shwethalyaung/01.jpg&amp;imgrefurl=http://www.kt70.com/~r-s/focus/kuri/asia/temple/myanmar/shwethalyaung/01.html&amp;h=600&amp;w=800&amp;sz=59&amp;tbnid=5kneGN4dTAMJ:&amp;tbnh=106&amp;tbnw=141&amp;start=49&amp;prev=/images%3Fq%3D%25E6%25B6%2585%25E6%25A7%2583%26start%3D40%26hl%3Dzh-TW%26lr%3D%26sa%3DN" TargetMode="External"/><Relationship Id="rId19" Type="http://schemas.openxmlformats.org/officeDocument/2006/relationships/image" Target="../media/image49.jpeg"/><Relationship Id="rId4" Type="http://schemas.openxmlformats.org/officeDocument/2006/relationships/hyperlink" Target="http://images.google.com.hk/imgres?imgurl=http://lunaluna.ddo.jp/d/thai/10.jpg&amp;imgrefurl=http://lunaluna.ddo.jp/d/iseki/thai/1.htm&amp;h=264&amp;w=400&amp;sz=12&amp;tbnid=urCkoUF2gO4J:&amp;tbnh=79&amp;tbnw=120&amp;start=20&amp;prev=/images%3Fq%3D%25E6%25B6%2585%25E6%25A7%2583%26hl%3Dzh-TW%26lr%3D%26sa%3DG" TargetMode="External"/><Relationship Id="rId9" Type="http://schemas.openxmlformats.org/officeDocument/2006/relationships/image" Target="../media/image44.jpeg"/><Relationship Id="rId14" Type="http://schemas.openxmlformats.org/officeDocument/2006/relationships/hyperlink" Target="http://www.purelandsect.com/fdgsh/img/shjmngsh_lkwsc_d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hyperlink" Target="http://images.google.com.hk/imgres?imgurl=http://shikoku88.way-nifty.com/two_companions/skk88_23_e.jpg&amp;imgrefurl=http://shikoku88.way-nifty.com/two_companions/2004/10/&amp;h=300&amp;w=400&amp;sz=66&amp;tbnid=b1Kk2w5b_eMJ:&amp;tbnh=90&amp;tbnw=120&amp;hl=en&amp;start=9&amp;prev=/images%3Fq%3D%25E6%25B6%2585%25E6%25A7%2583%26svnum%3D10%26hl%3Den%26lr%3D%26sa%3DG" TargetMode="External"/><Relationship Id="rId7" Type="http://schemas.openxmlformats.org/officeDocument/2006/relationships/hyperlink" Target="http://images.google.com.hk/imgres?imgurl=http://www.himal-j.com/Bz2401.jpg&amp;imgrefurl=http://www.himal-j.com/sub282401.htm&amp;h=669&amp;w=915&amp;sz=137&amp;tbnid=dVoPCOjOfnAJ:&amp;tbnh=106&amp;tbnw=146&amp;hl=en&amp;start=13&amp;prev=/images%3Fq%3D%25E6%25B6%2585%25E6%25A7%2583%26svnum%3D10%26hl%3Den%26lr%3D%26sa%3D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hyperlink" Target="http://images.google.com.hk/imgres?imgurl=http://www.city.iiyama.nagano.jp/gyousei-jouhou/gj-kyoui/bunkazai-hp/kobetu%2520bunkazai/gokuraku/gokuraku31.jpg&amp;imgrefurl=http://www.city.iiyama.nagano.jp/gyousei-jouhou/gj-kyoui/bunkazai-hp/kobetu%2520bunkazai/gokuraku/gokuraku.htm&amp;h=496&amp;w=320&amp;sz=68&amp;tbnid=REQA6a8IhtEJ:&amp;tbnh=127&amp;tbnw=81&amp;hl=en&amp;start=18&amp;prev=/images%3Fq%3D%25E6%25B6%2585%25E6%25A7%2583%26svnum%3D10%26hl%3Den%26lr%3D%26sa%3DG" TargetMode="Externa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bookweb.kinokuniya.co.jp/imgdata/large/4062113406.jpg&amp;imgrefurl=http://bookweb.kinokuniya.co.jp/htm/4062113406.html&amp;h=451&amp;w=304&amp;sz=45&amp;tbnid=YdWs2hnMPLMJ:&amp;tbnh=124&amp;tbnw=83&amp;hl=en&amp;start=10&amp;prev=/images%3Fq%3D%25E6%25B6%2585%25E6%25A7%2583%26svnum%3D10%26hl%3Den%26lr%3D%26sa%3D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www.buddhist-canon.com/PUBLIC/XIUZHENG/Bone3.gif&amp;imgrefurl=http://www.buddhist-canon.com/PUBLIC/XIUZHENG/&amp;h=1240&amp;w=800&amp;sz=131&amp;tbnid=LU6sgFwbdXMJ:&amp;tbnh=150&amp;tbnw=96&amp;hl=en&amp;start=1&amp;prev=/images%3Fq%3D%25E7%25A6%25AA%26svnum%3D10%26hl%3Den%26lr%3D%26sa%3D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hk/imgres?imgurl=www.artbypritika.com/shakti/meditation.jpg&amp;imgrefurl=http://www.artbypritika.com/shakti/shakti.html&amp;h=640&amp;w=577&amp;sz=88&amp;tbnid=3it6A9WYhjQJ:&amp;tbnh=134&amp;tbnw=121&amp;prev=/images%3Fq%3Dmeditation%26hl%3Dzh-TW%26lr%3D%26ie%3DUTF-8%26oe%3DUTF-8" TargetMode="External"/><Relationship Id="rId13" Type="http://schemas.openxmlformats.org/officeDocument/2006/relationships/image" Target="../media/image6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hyperlink" Target="http://images.google.com.hk/imgres?imgurl=www.hodownquartet.com/images/june03/meditation.jpg&amp;imgrefurl=http://www.hodownquartet.com/june03.html&amp;h=450&amp;w=600&amp;sz=53&amp;tbnid=eMrQz96CB30J:&amp;tbnh=99&amp;tbnw=132&amp;prev=/images%3Fq%3Dmeditation%26start%3D20%26hl%3Dzh-TW%26lr%3D%26ie%3DUTF-8%26oe%3DUTF-8%26sa%3DN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0.jpeg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://images.google.com.hk/imgres?imgurl=eomtc.com/fractals/meditation.jpg&amp;imgrefurl=http://eomtc.com/fractals/&amp;h=300&amp;w=300&amp;sz=15&amp;tbnid=KNuCsKEJtHYJ:&amp;tbnh=111&amp;tbnw=111&amp;prev=/images%3Fq%3Dmeditation%26hl%3Dzh-TW%26lr%3D%26ie%3DUTF-8%26oe%3DUTF-8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hyperlink" Target="http://images.google.com.hk/imgres?imgurl=http://thai.cside.tv/gallery/images/watpho02.jpg&amp;imgrefurl=http://thai.cside.tv/gallery/list.php%3Fcatid%3Dwatpho%26pid%3D1&amp;h=1023&amp;w=768&amp;sz=126&amp;tbnid=cgNbXjxeYTQJ:&amp;tbnh=149&amp;tbnw=111&amp;hl=en&amp;start=11&amp;prev=/images%3Fq%3D%25E6%25B6%2585%25E6%25A7%2583%26svnum%3D10%26hl%3Den%26lr%3D%26sa%3DG" TargetMode="External"/><Relationship Id="rId7" Type="http://schemas.openxmlformats.org/officeDocument/2006/relationships/hyperlink" Target="http://images.google.com.hk/imgres?imgurl=http://www.y-morimoto.com/saigoku/saigoku06a_09.jpg&amp;imgrefurl=http://www.y-morimoto.com/saigoku/saigoku06a.html&amp;h=204&amp;w=335&amp;sz=24&amp;tbnid=RC_M9uCSlAsJ:&amp;tbnh=70&amp;tbnw=115&amp;hl=en&amp;start=8&amp;prev=/images%3Fq%3D%25E6%25B6%2585%25E6%25A7%2583%26svnum%3D10%26hl%3Den%26lr%3D%26sa%3D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hyperlink" Target="http://images.google.com.hk/imgres?imgurl=http://pds.exblog.jp/logo/1/200410/02/74/b0036774.jpg&amp;imgrefurl=http://gilarmin.exblog.jp/&amp;h=540&amp;w=374&amp;sz=102&amp;tbnid=i9AY4GVMA6IJ:&amp;tbnh=130&amp;tbnw=90&amp;hl=en&amp;start=2&amp;prev=/images%3Fq%3D%25E6%25B6%2585%25E6%25A7%2583%26svnum%3D10%26hl%3Den%26lr%3D%26sa%3DG" TargetMode="External"/><Relationship Id="rId4" Type="http://schemas.openxmlformats.org/officeDocument/2006/relationships/image" Target="../media/image62.jpeg"/><Relationship Id="rId9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r.gnavi.co.jp/a123500/img/a123500l.jpg&amp;imgrefurl=http://r.gnavi.co.jp/a123500/&amp;h=250&amp;w=200&amp;sz=46&amp;tbnid=aXxKghVFRzwJ:&amp;tbnh=106&amp;tbnw=84&amp;hl=en&amp;start=8&amp;prev=/images%3Fq%3D%25E7%25A6%25AA%26svnum%3D10%26hl%3Den%26lr%3D%26sa%3D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hyperlink" Target="http://images.google.com.hk/imgres?imgurl=http://www.aichi-gakuin.ac.jp/~zenken/index.files/images/hyousi-zen-22.jpg&amp;imgrefurl=http://www.aichi-gakuin.ac.jp/~zenken/index.files/top2.htm&amp;h=409&amp;w=273&amp;sz=16&amp;tbnid=zNAMJVgCloYJ:&amp;tbnh=121&amp;tbnw=80&amp;hl=en&amp;start=18&amp;prev=/images%3Fq%3D%25E7%25A6%25AA%26svnum%3D10%26hl%3Den%26lr%3D%26sa%3DG" TargetMode="External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www.buddhanet.idv.tw/buddha_art/thangka/tk_master/Milarepa/Milarepa-03.jpg&amp;imgrefurl=http://www.buddhanet.idv.tw/buddha_art/thangka/tk_master/Milarepa/&amp;h=1011&amp;w=700&amp;sz=150&amp;tbnid=mtD8SnTKaMgJ:&amp;tbnh=149&amp;tbnw=103&amp;hl=en&amp;start=1&amp;prev=/images%3Fq%3D%25E5%25AF%2586%25E5%258B%2592%25E6%2597%25A5%25E5%25B7%25B4%25E5%25B0%258A%25E8%2580%2585%26svnum%3D10%26hl%3Den%26lr%3D%26sa%3D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hyperlink" Target="http://images.google.com.hk/imgres?imgurl=http://www.buddhanet.idv.tw/buddha_art/thangka/tk_master/Milarepa/Milarepa-02.jpg&amp;imgrefurl=http://www.buddhanet.idv.tw/buddha_art/thangka/tk_master/Milarepa/&amp;h=1168&amp;w=800&amp;sz=163&amp;tbnid=w8divjp5TBkJ:&amp;tbnh=150&amp;tbnw=102&amp;hl=en&amp;start=5&amp;prev=/images%3Fq%3D%25E5%25AF%2586%25E5%258B%2592%25E6%2597%25A5%25E5%25B7%25B4%25E5%25B0%258A%25E8%2580%2585%26svnum%3D10%26hl%3Den%26lr%3D%26sa%3DG" TargetMode="External"/><Relationship Id="rId4" Type="http://schemas.openxmlformats.org/officeDocument/2006/relationships/image" Target="../media/image6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images.google.com.hk/imgres?imgurl=http://www.vroma.org/images/ruebel_images/tomb-of-scipios(vatican).jpg&amp;imgrefurl=http://www.vroma.org/images/ruebel_images/&amp;h=298&amp;w=589&amp;sz=85&amp;tbnid=71XjfWuoFRAJ:&amp;tbnh=66&amp;tbnw=132&amp;hl=en&amp;start=2&amp;prev=/images%3Fq%3DTOMB%26svnum%3D10%26hl%3Den%26lr%3D" TargetMode="External"/><Relationship Id="rId7" Type="http://schemas.openxmlformats.org/officeDocument/2006/relationships/hyperlink" Target="http://images.google.com.hk/imgres?imgurl=http://www.smu.edu/smunews/waka/images/tomb-interior.jpg&amp;imgrefurl=http://www.smu.edu/smunews/waka/tomb.asp&amp;h=3072&amp;w=2048&amp;sz=893&amp;tbnid=1T_7gzGRwhQJ:&amp;tbnh=150&amp;tbnw=100&amp;hl=en&amp;start=12&amp;prev=/images%3Fq%3DTOMB%26svnum%3D10%26hl%3Den%26lr%3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images.google.com.hk/imgres?imgurl=http://www.stnicholascenter.org/stnic/images/holyland-tomb-lg.jpg&amp;imgrefurl=http://www.stnicholascenter.org/Brix%3FpageID%3D31&amp;h=386&amp;w=590&amp;sz=114&amp;tbnid=zJGNVVQ8msEJ:&amp;tbnh=86&amp;tbnw=132&amp;hl=en&amp;start=6&amp;prev=/images%3Fq%3DTOMB%26svnum%3D10%26hl%3Den%26lr%3D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images.google.com.hk/imgres?imgurl=http://www.wga.hu/art/c/colombe/tomb.jpg&amp;imgrefurl=http://www.wga.hu/html/c/colombe/&amp;h=698&amp;w=1250&amp;sz=144&amp;tbnid=61WUkdUMSrAJ:&amp;tbnh=83&amp;tbnw=150&amp;hl=en&amp;start=19&amp;prev=/images%3Fq%3DTOMB%26svnum%3D10%26hl%3Den%26lr%3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images.google.com.hk/imgres?imgurl=http://www.buddhanet.com.tw/buddha50/91wido/images/kia-5.jpg&amp;imgrefurl=http://www.buddhanet.com.tw/buddha50/91wido/new_page_1.htm&amp;h=600&amp;w=800&amp;sz=55&amp;tbnid=O-f0MTQKx-gJ:&amp;tbnh=106&amp;tbnw=142&amp;hl=en&amp;start=6&amp;prev=/images%3Fq%3D%25E9%2587%2591%25E5%2589%259B%25E7%25B6%2593%26svnum%3D10%26hl%3Den%26lr%3D%26sa%3DG" TargetMode="External"/><Relationship Id="rId7" Type="http://schemas.openxmlformats.org/officeDocument/2006/relationships/hyperlink" Target="http://images.google.com.hk/imgres?imgurl=http://cls.admin.yzu.edu.tw/digital/xie/gold/org/4.jpg&amp;imgrefurl=http://cls.admin.yzu.edu.tw/digital/xie/gold/1.htm&amp;h=981&amp;w=896&amp;sz=240&amp;tbnid=LRSjI4bpOeYJ:&amp;tbnh=148&amp;tbnw=135&amp;hl=en&amp;start=13&amp;prev=/images%3Fq%3D%25E9%2587%2591%25E5%2589%259B%25E7%25B6%2593%26svnum%3D10%26hl%3Den%26lr%3D%26sa%3D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hyperlink" Target="http://images.google.com.hk/imgres?imgurl=http://www.eastlife.cn/images/eshop_book/religon/religon0055l.jpg&amp;imgrefurl=http://www.eastlife.cn/budha_NewProducts.asp&amp;h=603&amp;w=400&amp;sz=45&amp;tbnid=ip1RymXKZgAJ:&amp;tbnh=133&amp;tbnw=88&amp;hl=en&amp;start=14&amp;prev=/images%3Fq%3D%25E9%2587%2591%25E5%2589%259B%25E7%25B6%2593%26svnum%3D10%26hl%3Den%26lr%3D%26sa%3DG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www.ybam.org.my/cbs/logo.jpg&amp;imgrefurl=http://www.ybam.org.my/cbs/&amp;h=165&amp;w=236&amp;sz=15&amp;tbnid=VRYvEPlvqW4J:&amp;tbnh=72&amp;tbnw=104&amp;hl=en&amp;start=23&amp;prev=/images%3Fq%3D%25E7%25B7%25A3%25E8%25B5%25B7%26start%3D20%26svnum%3D10%26hl%3Den%26lr%3D%26sa%3D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images.google.com.hk/imgres?imgurl=http://vip.6to23.com/shanshu/xz/12caise.jpg&amp;imgrefurl=http://vip.6to23.com/shanshu/xz/0xzindex.htm&amp;h=800&amp;w=600&amp;sz=187&amp;tbnid=uo2MA-GbpFoJ:&amp;tbnh=142&amp;tbnw=106&amp;hl=en&amp;start=87&amp;prev=/images%3Fq%3D%25E7%25B7%25A3%25E8%25B5%25B7%26start%3D80%26svnum%3D10%26hl%3Den%26lr%3D%26sa%3DN" TargetMode="Externa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images.google.com.hk/imgres?imgurl=http://www.3coa.com.tw/mingder/images/%25A4Z%25A4%25D2%25AA%25BA%25AD%25D7%25A6%25E6.JPG&amp;imgrefurl=http://www.3coa.com.tw/mingder/images/&amp;h=2475&amp;w=1761&amp;sz=444&amp;tbnid=G89YoOAMz20J:&amp;tbnh=150&amp;tbnw=106&amp;hl=en&amp;start=12&amp;prev=/images%3Fq%3D%25E5%2587%25A1%25E5%25A4%25AB%26svnum%3D10%26hl%3Den%26lr%3D%26sa%3DG" TargetMode="External"/><Relationship Id="rId7" Type="http://schemas.openxmlformats.org/officeDocument/2006/relationships/hyperlink" Target="http://images.google.com.hk/imgres?imgurl=http://www.xyqsw.com/mhsj/images/021.jpg&amp;imgrefurl=http://www.xyqsw.com/mhsj/index_6.htm&amp;h=420&amp;w=288&amp;sz=79&amp;tbnid=46GGriWBT_wJ:&amp;tbnh=122&amp;tbnw=83&amp;hl=en&amp;start=27&amp;prev=/images%3Fq%3D%25E5%2587%25A1%25E5%25A4%25AB%26start%3D20%26svnum%3D10%26hl%3Den%26lr%3D%26sa%3D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images.google.com.hk/imgres?imgurl=http://www.hana.or.jp/~rkikuchi/2keiji/H16010/page001.jpg&amp;imgrefurl=http://www.hana.or.jp/~rkikuchi/2keiji/H16010/page001.htm&amp;h=688&amp;w=971&amp;sz=71&amp;tbnid=IEL8M3a-jfYJ:&amp;tbnh=104&amp;tbnw=148&amp;hl=en&amp;start=15&amp;prev=/images%3Fq%3D%25E5%2587%25A1%25E5%25A4%25AB%26svnum%3D10%26hl%3Den%26lr%3D%26sa%3DG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hlink"/>
                </a:solidFill>
              </a:rPr>
              <a:t>生死自覺　念念無常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folHlink"/>
                </a:solidFill>
              </a:rPr>
              <a:t>佛教的「生死教育」</a:t>
            </a:r>
          </a:p>
          <a:p>
            <a:r>
              <a:rPr lang="zh-TW" altLang="en-US" sz="2400"/>
              <a:t>陳家寶醫生</a:t>
            </a:r>
            <a:r>
              <a:rPr lang="zh-TW" altLang="en-US" sz="2400">
                <a:solidFill>
                  <a:schemeClr val="folHlink"/>
                </a:solidFill>
              </a:rPr>
              <a:t> </a:t>
            </a:r>
            <a:r>
              <a:rPr lang="zh-TW" altLang="en-US" sz="2400"/>
              <a:t>主講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六趣（六道）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三善趣：天、人、阿修羅</a:t>
            </a:r>
          </a:p>
          <a:p>
            <a:r>
              <a:rPr lang="zh-TW" altLang="en-US"/>
              <a:t>三惡趣：地獄、餓鬼、畜生</a:t>
            </a:r>
          </a:p>
        </p:txBody>
      </p:sp>
      <p:pic>
        <p:nvPicPr>
          <p:cNvPr id="79878" name="Picture 6" descr="長江三峽easter20020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188913"/>
            <a:ext cx="2646363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生死之輪</a:t>
            </a:r>
          </a:p>
        </p:txBody>
      </p:sp>
      <p:pic>
        <p:nvPicPr>
          <p:cNvPr id="43011" name="Picture 3" descr="生死之輪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205038"/>
            <a:ext cx="2992437" cy="3740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3500" y="2017713"/>
            <a:ext cx="38115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000"/>
              <a:t>貪、瞋、癡</a:t>
            </a:r>
          </a:p>
          <a:p>
            <a:pPr>
              <a:lnSpc>
                <a:spcPct val="90000"/>
              </a:lnSpc>
            </a:pPr>
            <a:r>
              <a:rPr lang="zh-TW" altLang="en-US" sz="2000"/>
              <a:t>六道輪迴</a:t>
            </a:r>
          </a:p>
          <a:p>
            <a:pPr>
              <a:lnSpc>
                <a:spcPct val="90000"/>
              </a:lnSpc>
            </a:pPr>
            <a:r>
              <a:rPr lang="zh-TW" altLang="en-US" sz="2000"/>
              <a:t>天</a:t>
            </a:r>
          </a:p>
          <a:p>
            <a:pPr>
              <a:lnSpc>
                <a:spcPct val="90000"/>
              </a:lnSpc>
            </a:pPr>
            <a:r>
              <a:rPr lang="zh-TW" altLang="en-US" sz="2000"/>
              <a:t>人</a:t>
            </a:r>
          </a:p>
          <a:p>
            <a:pPr>
              <a:lnSpc>
                <a:spcPct val="90000"/>
              </a:lnSpc>
            </a:pPr>
            <a:r>
              <a:rPr lang="zh-TW" altLang="en-US" sz="2000"/>
              <a:t>阿修羅</a:t>
            </a:r>
          </a:p>
          <a:p>
            <a:pPr>
              <a:lnSpc>
                <a:spcPct val="90000"/>
              </a:lnSpc>
            </a:pPr>
            <a:r>
              <a:rPr kumimoji="0" lang="zh-TW" altLang="en-US" sz="2000"/>
              <a:t>地獄</a:t>
            </a:r>
          </a:p>
          <a:p>
            <a:pPr>
              <a:lnSpc>
                <a:spcPct val="90000"/>
              </a:lnSpc>
            </a:pPr>
            <a:r>
              <a:rPr kumimoji="0" lang="zh-TW" altLang="en-US" sz="2000"/>
              <a:t>餓鬼</a:t>
            </a:r>
          </a:p>
          <a:p>
            <a:pPr>
              <a:lnSpc>
                <a:spcPct val="90000"/>
              </a:lnSpc>
            </a:pPr>
            <a:r>
              <a:rPr kumimoji="0" lang="zh-TW" altLang="en-US" sz="2000"/>
              <a:t>畜生</a:t>
            </a:r>
          </a:p>
          <a:p>
            <a:pPr>
              <a:lnSpc>
                <a:spcPct val="90000"/>
              </a:lnSpc>
            </a:pPr>
            <a:r>
              <a:rPr kumimoji="0" lang="zh-TW" altLang="en-US" sz="2000"/>
              <a:t>隨重、隨習、隨念</a:t>
            </a:r>
          </a:p>
          <a:p>
            <a:pPr>
              <a:lnSpc>
                <a:spcPct val="90000"/>
              </a:lnSpc>
            </a:pPr>
            <a:r>
              <a:rPr kumimoji="0" lang="zh-TW" altLang="en-US" sz="2000"/>
              <a:t>前前非後後，亦不離後後，後後非前前，亦不離前前</a:t>
            </a:r>
          </a:p>
          <a:p>
            <a:pPr>
              <a:lnSpc>
                <a:spcPct val="90000"/>
              </a:lnSpc>
            </a:pPr>
            <a:r>
              <a:rPr kumimoji="0" lang="zh-TW" altLang="en-US" sz="2000"/>
              <a:t>不一不異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生死之輪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3500" y="2017713"/>
            <a:ext cx="3811588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/>
              <a:t>《</a:t>
            </a:r>
            <a:r>
              <a:rPr lang="zh-TW" altLang="en-US" sz="2400"/>
              <a:t>有部毘奈耶</a:t>
            </a:r>
            <a:r>
              <a:rPr lang="en-US" altLang="zh-TW" sz="2400"/>
              <a:t>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/>
              <a:t>	</a:t>
            </a:r>
            <a:r>
              <a:rPr lang="zh-TW" altLang="en-US" sz="2400"/>
              <a:t>汝當求出離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	於佛教勤修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	降伏生死軍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	如象摧草舍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	於此法律中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	常為不放逸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	能竭煩惱海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	當盡苦邊際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	（戒經）</a:t>
            </a:r>
          </a:p>
        </p:txBody>
      </p:sp>
      <p:pic>
        <p:nvPicPr>
          <p:cNvPr id="48138" name="Picture 10" descr="長江三峽easter2002002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4638" y="2017713"/>
            <a:ext cx="30861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生死輪迴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/>
              <a:t>『</a:t>
            </a:r>
            <a:r>
              <a:rPr lang="zh-TW" altLang="en-US" sz="2400"/>
              <a:t>若人捨命，應至無量世界外受生，此中陰識神，遊空而去，俄頃即到所生之處，皆由業力所持，雖禪定神通等力而不能遮其不往，亦不能令住於餘道，故名力不可到也</a:t>
            </a:r>
            <a:r>
              <a:rPr lang="en-US" altLang="zh-TW" sz="2400"/>
              <a:t>』</a:t>
            </a:r>
            <a:r>
              <a:rPr lang="zh-TW" altLang="en-US" sz="2400"/>
              <a:t>（俱舍論）</a:t>
            </a:r>
          </a:p>
        </p:txBody>
      </p:sp>
      <p:pic>
        <p:nvPicPr>
          <p:cNvPr id="54279" name="Picture 7" descr="503265254119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28775"/>
            <a:ext cx="9334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1" name="Picture 9" descr="0409111716249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25538"/>
            <a:ext cx="11144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3" name="Picture 11" descr="6825028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095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中陰（中有）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中陰，是指「一個情境的完成」和「另一個情境的開始」两者間的「過渡」或「間隔」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中陰（中有） 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/>
              <a:t>『</a:t>
            </a:r>
            <a:r>
              <a:rPr lang="zh-TW" altLang="en-US" sz="2800"/>
              <a:t>中有，謂諸眾生，此身死後，識未託胎，現在所作善惡業因，必取當來善惡諸趣之果，因果不亡，故名中有</a:t>
            </a:r>
            <a:r>
              <a:rPr lang="en-US" altLang="zh-TW" sz="2800"/>
              <a:t>』</a:t>
            </a:r>
          </a:p>
          <a:p>
            <a:pPr>
              <a:lnSpc>
                <a:spcPct val="90000"/>
              </a:lnSpc>
            </a:pPr>
            <a:r>
              <a:rPr lang="zh-TW" altLang="en-US" sz="2800"/>
              <a:t>（長阿含十報法經）</a:t>
            </a:r>
          </a:p>
        </p:txBody>
      </p:sp>
      <p:pic>
        <p:nvPicPr>
          <p:cNvPr id="46087" name="Picture 7" descr="image0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0382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k12-2-righ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12875"/>
            <a:ext cx="10668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tp-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92150"/>
            <a:ext cx="5810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中陰聞教得度</a:t>
            </a:r>
            <a:br>
              <a:rPr lang="zh-TW" altLang="en-US"/>
            </a:br>
            <a:r>
              <a:rPr lang="en-US" altLang="zh-TW"/>
              <a:t>TIBETAN BOOK OF THE DEAD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/>
              <a:t>此生的自然中陰</a:t>
            </a:r>
          </a:p>
          <a:p>
            <a:pPr>
              <a:lnSpc>
                <a:spcPct val="80000"/>
              </a:lnSpc>
            </a:pPr>
            <a:r>
              <a:rPr lang="zh-TW" altLang="en-US" sz="2800"/>
              <a:t>臨死中陰（死中陰）</a:t>
            </a:r>
          </a:p>
          <a:p>
            <a:pPr>
              <a:lnSpc>
                <a:spcPct val="80000"/>
              </a:lnSpc>
            </a:pPr>
            <a:r>
              <a:rPr lang="zh-TW" altLang="en-US" sz="2800"/>
              <a:t>法性中陰（法爾中陰）</a:t>
            </a:r>
          </a:p>
          <a:p>
            <a:pPr>
              <a:lnSpc>
                <a:spcPct val="80000"/>
              </a:lnSpc>
            </a:pPr>
            <a:r>
              <a:rPr lang="zh-TW" altLang="en-US" sz="2800"/>
              <a:t>受生中陰（投生中陰）</a:t>
            </a:r>
          </a:p>
        </p:txBody>
      </p:sp>
      <p:pic>
        <p:nvPicPr>
          <p:cNvPr id="52231" name="Picture 7" descr="book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25538"/>
            <a:ext cx="952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Picture 9" descr="TN_F00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0713"/>
            <a:ext cx="10001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華藏世界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聖者世界</a:t>
            </a:r>
          </a:p>
          <a:p>
            <a:r>
              <a:rPr lang="zh-TW" altLang="en-US"/>
              <a:t>無漏世界</a:t>
            </a:r>
          </a:p>
          <a:p>
            <a:r>
              <a:rPr kumimoji="0" lang="zh-TW" altLang="en-US"/>
              <a:t>淨土</a:t>
            </a:r>
          </a:p>
        </p:txBody>
      </p:sp>
      <p:pic>
        <p:nvPicPr>
          <p:cNvPr id="77831" name="Picture 7" descr="TN_S4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149725"/>
            <a:ext cx="1066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3" name="Picture 9" descr="pzs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357563"/>
            <a:ext cx="11906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5" name="Picture 11" descr="021-1b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205038"/>
            <a:ext cx="9048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7" name="Picture 13" descr="200534194749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268413"/>
            <a:ext cx="7524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/>
              <a:t>『</a:t>
            </a:r>
            <a:r>
              <a:rPr lang="zh-TW" altLang="en-US"/>
              <a:t>生死己盡，梵行已立，所作已辦，不受後有</a:t>
            </a:r>
            <a:r>
              <a:rPr lang="en-US" altLang="en-US"/>
              <a:t>』</a:t>
            </a:r>
            <a:endParaRPr lang="en-US" altLang="zh-TW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2800"/>
              <a:t>【</a:t>
            </a:r>
            <a:r>
              <a:rPr lang="zh-TW" altLang="en-US" sz="2800"/>
              <a:t>長阿含經 </a:t>
            </a:r>
            <a:r>
              <a:rPr lang="en-US" altLang="zh-TW" sz="2800"/>
              <a:t>】</a:t>
            </a:r>
            <a:r>
              <a:rPr lang="zh-TW" altLang="en-US" sz="2800"/>
              <a:t>卷三</a:t>
            </a:r>
            <a:r>
              <a:rPr lang="en-US" altLang="zh-TW" sz="2800"/>
              <a:t>【</a:t>
            </a:r>
            <a:r>
              <a:rPr lang="zh-TW" altLang="en-US" sz="2800"/>
              <a:t>游行經 </a:t>
            </a:r>
            <a:r>
              <a:rPr lang="en-US" altLang="zh-TW" sz="2800"/>
              <a:t>】</a:t>
            </a:r>
            <a:r>
              <a:rPr lang="zh-TW" altLang="en-US" sz="2800"/>
              <a:t>大</a:t>
            </a:r>
            <a:r>
              <a:rPr lang="en-US" altLang="zh-TW" sz="2800"/>
              <a:t>1, 17b</a:t>
            </a:r>
            <a:r>
              <a:rPr lang="en-US" altLang="zh-TW"/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1700213"/>
            <a:ext cx="7772400" cy="1462087"/>
          </a:xfrm>
        </p:spPr>
        <p:txBody>
          <a:bodyPr/>
          <a:lstStyle/>
          <a:p>
            <a:r>
              <a:rPr lang="zh-TW" altLang="en-US"/>
              <a:t>涅槃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梵語</a:t>
            </a:r>
            <a:r>
              <a:rPr lang="en-US" altLang="zh-TW"/>
              <a:t>Nirvana/</a:t>
            </a:r>
            <a:r>
              <a:rPr lang="zh-TW" altLang="en-US"/>
              <a:t>巴利語</a:t>
            </a:r>
            <a:r>
              <a:rPr lang="en-US" altLang="zh-TW"/>
              <a:t>Nibbana</a:t>
            </a:r>
          </a:p>
          <a:p>
            <a:r>
              <a:rPr lang="zh-TW" altLang="en-US"/>
              <a:t>音譯：泥洹、涅槃那、抳縳南</a:t>
            </a:r>
          </a:p>
          <a:p>
            <a:r>
              <a:rPr lang="zh-TW" altLang="en-US"/>
              <a:t>意譯：及滅、寂滅、滅度、圓寂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生命、生活、生死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生、老、病、死</a:t>
            </a:r>
          </a:p>
        </p:txBody>
      </p:sp>
      <p:pic>
        <p:nvPicPr>
          <p:cNvPr id="26631" name="Picture 7" descr="birth-max-nurs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373688"/>
            <a:ext cx="13239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 descr="noah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724400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 descr="Ultralydsscanning_20030205c_arms_and_leg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14287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7" name="Picture 13" descr="Old%2520man3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57788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9" name="Picture 15" descr="94%2520YEAR%2520OLD%2520MAN%2520IN%2520LIJIA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8500"/>
            <a:ext cx="1066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1" name="Picture 17" descr="54-sick-bub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229225"/>
            <a:ext cx="14287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4" name="Picture 20" descr="Bartic Tour 1Jul04 16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565400"/>
            <a:ext cx="2411413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3" name="Picture 19" descr="sick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76700"/>
            <a:ext cx="14287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涅槃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吹熄　斷滅　平靜</a:t>
            </a:r>
          </a:p>
          <a:p>
            <a:r>
              <a:rPr lang="zh-TW" altLang="en-US"/>
              <a:t>無林　寂滅　圓寂</a:t>
            </a:r>
          </a:p>
        </p:txBody>
      </p:sp>
      <p:pic>
        <p:nvPicPr>
          <p:cNvPr id="56327" name="Picture 7" descr="406211340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73238"/>
            <a:ext cx="79057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9" descr="nagama0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908050"/>
            <a:ext cx="8477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1" name="Picture 11" descr="l-1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852738"/>
            <a:ext cx="12382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700">
                <a:solidFill>
                  <a:srgbClr val="FF3300"/>
                </a:solidFill>
              </a:rPr>
              <a:t>圓寂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08412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TW" sz="2800"/>
          </a:p>
          <a:p>
            <a:pPr>
              <a:lnSpc>
                <a:spcPct val="90000"/>
              </a:lnSpc>
            </a:pPr>
            <a:r>
              <a:rPr lang="zh-TW" altLang="en-US" sz="2800"/>
              <a:t>拘尸那揭羅／沙羅雙樹</a:t>
            </a:r>
          </a:p>
          <a:p>
            <a:pPr>
              <a:lnSpc>
                <a:spcPct val="90000"/>
              </a:lnSpc>
            </a:pPr>
            <a:r>
              <a:rPr lang="zh-TW" altLang="en-US" sz="2800"/>
              <a:t>佛舍利的貢養 </a:t>
            </a:r>
          </a:p>
          <a:p>
            <a:pPr>
              <a:lnSpc>
                <a:spcPct val="90000"/>
              </a:lnSpc>
            </a:pPr>
            <a:r>
              <a:rPr lang="zh-TW" altLang="en-US" sz="2800"/>
              <a:t>王舍城結集</a:t>
            </a:r>
          </a:p>
        </p:txBody>
      </p:sp>
      <p:pic>
        <p:nvPicPr>
          <p:cNvPr id="130052" name="Picture 4" descr="佛牙舍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97200"/>
            <a:ext cx="1584325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3" name="Picture 5" descr="1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20938"/>
            <a:ext cx="1143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4" name="Picture 6" descr="bdd1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68638"/>
            <a:ext cx="10763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5" name="Picture 7" descr="taigold1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652963"/>
            <a:ext cx="122396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6" name="Picture 8" descr="0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84313"/>
            <a:ext cx="13430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7" name="Picture 9" descr="“桑奇大塔”号称印度第一佛塔，此塔最古老，保存最完整。传说佛塔下安放释迦牟尼的舍利（佛骨）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36613"/>
            <a:ext cx="1511300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8" name="Picture 10" descr="释迦牟尼在离王舍城之前，对弟子们提出要求，今后一切依照佛法而不依其它任何人和事物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9" name="Picture 11" descr="图中近处为希拉尼耶伐底河，传说是释迦牟尼最后沐浴处右侧远处为拉马巴鲁冢，是火葬释迦牟尼遗体处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933825"/>
            <a:ext cx="11430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60" name="Picture 12" descr="03_1_l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05263"/>
            <a:ext cx="10858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61" name="Picture 13" descr="舍利塔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24400"/>
            <a:ext cx="1281113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nirvana-te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41663"/>
            <a:ext cx="31242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5" name="Picture 3" descr="Photo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49275"/>
            <a:ext cx="3240088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6" name="Picture 4" descr="nirva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37063"/>
            <a:ext cx="295116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7" name="Picture 5" descr="Photogra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3168650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8" name="Picture 6" descr="Photograp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12875"/>
            <a:ext cx="2303463" cy="1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本來自性清淨涅槃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一切有情平等共有的真如法性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有餘依涅槃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煩惱障滅，所依未滅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無餘依涅槃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煩惱既盡，餘依亦滅，眾苦永寂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無住處涅槃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zh-TW" altLang="en-US"/>
              <a:t>不住生死，不住涅槃，斷所知障，大悲般若常所輔翼，利樂有情盡未來際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/>
              <a:t>『</a:t>
            </a:r>
            <a:r>
              <a:rPr lang="zh-TW" altLang="en-US"/>
              <a:t>諸法寂滅相，不可義言宣</a:t>
            </a:r>
            <a:r>
              <a:rPr lang="en-US" altLang="zh-TW"/>
              <a:t>』</a:t>
            </a:r>
            <a:br>
              <a:rPr lang="en-US" altLang="zh-TW"/>
            </a:br>
            <a:endParaRPr lang="en-US" altLang="zh-TW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/>
              <a:t>無得亦無至</a:t>
            </a:r>
          </a:p>
          <a:p>
            <a:pPr>
              <a:lnSpc>
                <a:spcPct val="80000"/>
              </a:lnSpc>
            </a:pPr>
            <a:r>
              <a:rPr lang="zh-TW" altLang="en-US" sz="2800"/>
              <a:t>不斷亦不常</a:t>
            </a:r>
          </a:p>
          <a:p>
            <a:pPr>
              <a:lnSpc>
                <a:spcPct val="80000"/>
              </a:lnSpc>
            </a:pPr>
            <a:r>
              <a:rPr lang="zh-TW" altLang="en-US" sz="2800"/>
              <a:t>不生亦不滅</a:t>
            </a:r>
          </a:p>
          <a:p>
            <a:pPr>
              <a:lnSpc>
                <a:spcPct val="80000"/>
              </a:lnSpc>
            </a:pPr>
            <a:r>
              <a:rPr lang="zh-TW" altLang="en-US" sz="2800"/>
              <a:t>是說名涅槃</a:t>
            </a:r>
          </a:p>
        </p:txBody>
      </p:sp>
      <p:pic>
        <p:nvPicPr>
          <p:cNvPr id="58375" name="Picture 7" descr="skk88_23_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73688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 descr="gokuraku3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292600"/>
            <a:ext cx="7715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9" name="Picture 11" descr="Bz240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644900"/>
            <a:ext cx="1246187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生死即涅槃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1587" cy="4114800"/>
          </a:xfrm>
        </p:spPr>
        <p:txBody>
          <a:bodyPr/>
          <a:lstStyle/>
          <a:p>
            <a:r>
              <a:rPr lang="zh-TW" altLang="en-US"/>
              <a:t>涅槃與世間</a:t>
            </a:r>
          </a:p>
          <a:p>
            <a:pPr>
              <a:buFont typeface="Wingdings" pitchFamily="2" charset="2"/>
              <a:buNone/>
            </a:pPr>
            <a:r>
              <a:rPr lang="zh-TW" altLang="en-US"/>
              <a:t>	無有少分別</a:t>
            </a:r>
          </a:p>
          <a:p>
            <a:pPr>
              <a:buFont typeface="Wingdings" pitchFamily="2" charset="2"/>
              <a:buNone/>
            </a:pPr>
            <a:r>
              <a:rPr lang="zh-TW" altLang="en-US"/>
              <a:t>	世間與涅槃</a:t>
            </a:r>
          </a:p>
          <a:p>
            <a:pPr>
              <a:buFont typeface="Wingdings" pitchFamily="2" charset="2"/>
              <a:buNone/>
            </a:pPr>
            <a:r>
              <a:rPr lang="zh-TW" altLang="en-US"/>
              <a:t>	亦無少分別</a:t>
            </a:r>
          </a:p>
          <a:p>
            <a:pPr>
              <a:buFont typeface="Wingdings" pitchFamily="2" charset="2"/>
              <a:buNone/>
            </a:pPr>
            <a:r>
              <a:rPr lang="zh-TW" altLang="en-US"/>
              <a:t>	涅槃之實際</a:t>
            </a:r>
          </a:p>
          <a:p>
            <a:pPr>
              <a:buFont typeface="Wingdings" pitchFamily="2" charset="2"/>
              <a:buNone/>
            </a:pPr>
            <a:r>
              <a:rPr lang="zh-TW" altLang="en-US"/>
              <a:t>	及與世間際</a:t>
            </a:r>
          </a:p>
          <a:p>
            <a:pPr>
              <a:buFont typeface="Wingdings" pitchFamily="2" charset="2"/>
              <a:buNone/>
            </a:pPr>
            <a:r>
              <a:rPr lang="zh-TW" altLang="en-US"/>
              <a:t>	如是二際者</a:t>
            </a:r>
          </a:p>
          <a:p>
            <a:pPr>
              <a:buFont typeface="Wingdings" pitchFamily="2" charset="2"/>
              <a:buNone/>
            </a:pPr>
            <a:r>
              <a:rPr lang="zh-TW" altLang="en-US"/>
              <a:t>	無毫釐分別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3500" y="2017713"/>
            <a:ext cx="3811588" cy="4114800"/>
          </a:xfrm>
        </p:spPr>
        <p:txBody>
          <a:bodyPr/>
          <a:lstStyle/>
          <a:p>
            <a:r>
              <a:rPr lang="zh-TW" altLang="en-US">
                <a:solidFill>
                  <a:schemeClr val="tx2"/>
                </a:solidFill>
              </a:rPr>
              <a:t>諸佛依二諦</a:t>
            </a:r>
          </a:p>
          <a:p>
            <a:pPr>
              <a:buFont typeface="Wingdings" pitchFamily="2" charset="2"/>
              <a:buNone/>
            </a:pPr>
            <a:r>
              <a:rPr lang="zh-TW" altLang="en-US">
                <a:solidFill>
                  <a:schemeClr val="tx2"/>
                </a:solidFill>
              </a:rPr>
              <a:t>	為眾生說法</a:t>
            </a:r>
          </a:p>
          <a:p>
            <a:pPr>
              <a:buFont typeface="Wingdings" pitchFamily="2" charset="2"/>
              <a:buNone/>
            </a:pPr>
            <a:r>
              <a:rPr lang="zh-TW" altLang="en-US">
                <a:solidFill>
                  <a:schemeClr val="tx2"/>
                </a:solidFill>
              </a:rPr>
              <a:t>	一以世俗諦</a:t>
            </a:r>
          </a:p>
          <a:p>
            <a:pPr>
              <a:buFont typeface="Wingdings" pitchFamily="2" charset="2"/>
              <a:buNone/>
            </a:pPr>
            <a:r>
              <a:rPr lang="zh-TW" altLang="en-US">
                <a:solidFill>
                  <a:schemeClr val="tx2"/>
                </a:solidFill>
              </a:rPr>
              <a:t>	二第一義諦</a:t>
            </a:r>
          </a:p>
          <a:p>
            <a:pPr>
              <a:buFont typeface="Wingdings" pitchFamily="2" charset="2"/>
              <a:buNone/>
            </a:pPr>
            <a:r>
              <a:rPr lang="zh-TW" altLang="en-US">
                <a:solidFill>
                  <a:schemeClr val="tx2"/>
                </a:solidFill>
              </a:rPr>
              <a:t>	若不依俗諦</a:t>
            </a:r>
          </a:p>
          <a:p>
            <a:pPr>
              <a:buFont typeface="Wingdings" pitchFamily="2" charset="2"/>
              <a:buNone/>
            </a:pPr>
            <a:r>
              <a:rPr lang="zh-TW" altLang="en-US">
                <a:solidFill>
                  <a:schemeClr val="tx2"/>
                </a:solidFill>
              </a:rPr>
              <a:t>	不得第一義</a:t>
            </a:r>
          </a:p>
          <a:p>
            <a:pPr>
              <a:buFont typeface="Wingdings" pitchFamily="2" charset="2"/>
              <a:buNone/>
            </a:pPr>
            <a:r>
              <a:rPr lang="zh-TW" altLang="en-US">
                <a:solidFill>
                  <a:schemeClr val="tx2"/>
                </a:solidFill>
              </a:rPr>
              <a:t>	則不得涅槃</a:t>
            </a:r>
          </a:p>
        </p:txBody>
      </p:sp>
      <p:pic>
        <p:nvPicPr>
          <p:cNvPr id="64519" name="Picture 7" descr="406211340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76250"/>
            <a:ext cx="79057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000"/>
              <a:t>無住處涅槃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不入生死，不住涅槃</a:t>
            </a:r>
            <a:br>
              <a:rPr lang="zh-TW" altLang="en-US"/>
            </a:br>
            <a:r>
              <a:rPr lang="en-US" altLang="zh-TW"/>
              <a:t>『</a:t>
            </a:r>
            <a:r>
              <a:rPr lang="zh-TW" altLang="en-US"/>
              <a:t>菩薩因智慧故，不住輪迴；因大悲故，不住涅槃。</a:t>
            </a:r>
            <a:r>
              <a:rPr lang="en-US" altLang="zh-TW"/>
              <a:t>』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000"/>
              <a:t>「這個我們如此害怕，所謂的</a:t>
            </a:r>
            <a:r>
              <a:rPr lang="en-US" altLang="zh-TW" sz="4000"/>
              <a:t>『</a:t>
            </a:r>
            <a:r>
              <a:rPr lang="zh-TW" altLang="en-US" sz="4000"/>
              <a:t>屍體</a:t>
            </a:r>
            <a:r>
              <a:rPr lang="en-US" altLang="zh-TW" sz="4000"/>
              <a:t>』</a:t>
            </a:r>
            <a:r>
              <a:rPr lang="zh-TW" altLang="en-US" sz="4000"/>
              <a:t>，此時此地就跟我們住在一起。」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密勒日巴尊者</a:t>
            </a:r>
          </a:p>
        </p:txBody>
      </p:sp>
      <p:pic>
        <p:nvPicPr>
          <p:cNvPr id="16391" name="Picture 7" descr="Bone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52963"/>
            <a:ext cx="914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念念無常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居安思危</a:t>
            </a:r>
          </a:p>
          <a:p>
            <a:r>
              <a:rPr lang="zh-TW" altLang="en-US"/>
              <a:t>轉危為機</a:t>
            </a:r>
          </a:p>
          <a:p>
            <a:r>
              <a:rPr lang="zh-TW" altLang="en-US"/>
              <a:t>無常是福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專注覺察：正念的修習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萬物靜觀皆自得</a:t>
            </a:r>
          </a:p>
          <a:p>
            <a:r>
              <a:rPr lang="zh-TW" altLang="en-US"/>
              <a:t>安住當下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/>
              <a:t>正念正知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5400"/>
              <a:t>行住坐卧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生死自覺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331913" y="1700213"/>
          <a:ext cx="9558337" cy="47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5003" name="Picture 11" descr="meditatio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97200"/>
            <a:ext cx="1382713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meditation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292600"/>
            <a:ext cx="1268413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meditation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1508125" cy="11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600"/>
              <a:t>「在一切足跡中，</a:t>
            </a:r>
            <a:br>
              <a:rPr lang="zh-TW" altLang="en-US" sz="3600"/>
            </a:br>
            <a:r>
              <a:rPr lang="zh-TW" altLang="en-US" sz="3600"/>
              <a:t>大象的足跡最為尊貴；</a:t>
            </a:r>
            <a:br>
              <a:rPr lang="zh-TW" altLang="en-US" sz="3600"/>
            </a:br>
            <a:r>
              <a:rPr lang="zh-TW" altLang="en-US" sz="3600"/>
              <a:t>在一切正念禪中，</a:t>
            </a:r>
            <a:br>
              <a:rPr lang="zh-TW" altLang="en-US" sz="3600"/>
            </a:br>
            <a:r>
              <a:rPr lang="zh-TW" altLang="en-US" sz="3600"/>
              <a:t>念死最尊貴。」</a:t>
            </a: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/>
          </a:p>
          <a:p>
            <a:r>
              <a:rPr lang="zh-TW" altLang="en-US"/>
              <a:t>佛陀臨終的贈言</a:t>
            </a:r>
          </a:p>
        </p:txBody>
      </p:sp>
      <p:pic>
        <p:nvPicPr>
          <p:cNvPr id="18443" name="Picture 11" descr="watpho0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789363"/>
            <a:ext cx="10572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b003677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857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saigoku06a_09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060575"/>
            <a:ext cx="10953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佛牙舍利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157788"/>
            <a:ext cx="2108200" cy="141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禪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/>
              <a:t>「禪定」與「禪宗」</a:t>
            </a:r>
          </a:p>
          <a:p>
            <a:pPr>
              <a:lnSpc>
                <a:spcPct val="90000"/>
              </a:lnSpc>
            </a:pPr>
            <a:r>
              <a:rPr lang="zh-TW" altLang="en-US" sz="2800"/>
              <a:t>「禪那」：即禪定；意譯思維修，靜慮；收攝散心，繫於一境，不令動搖，進而逹到三昧的境界（心意之自主與自由）</a:t>
            </a:r>
          </a:p>
          <a:p>
            <a:pPr>
              <a:lnSpc>
                <a:spcPct val="90000"/>
              </a:lnSpc>
            </a:pPr>
            <a:r>
              <a:rPr kumimoji="0" lang="zh-TW" altLang="en-US" sz="2800"/>
              <a:t>禪：從禪出教</a:t>
            </a:r>
          </a:p>
          <a:p>
            <a:pPr>
              <a:lnSpc>
                <a:spcPct val="90000"/>
              </a:lnSpc>
            </a:pPr>
            <a:r>
              <a:rPr kumimoji="0" lang="zh-TW" altLang="en-US" sz="2800"/>
              <a:t>三學：戒、定、慧</a:t>
            </a:r>
          </a:p>
          <a:p>
            <a:pPr>
              <a:lnSpc>
                <a:spcPct val="90000"/>
              </a:lnSpc>
            </a:pPr>
            <a:r>
              <a:rPr kumimoji="0" lang="zh-TW" altLang="en-US" sz="2800"/>
              <a:t>止觀：「止」是「心一境性」，「觀」是「妙觀察慧」，；修止（奢摩他）可得定，修觀（毘鉢舍那）可以成慧</a:t>
            </a:r>
          </a:p>
        </p:txBody>
      </p:sp>
      <p:pic>
        <p:nvPicPr>
          <p:cNvPr id="30725" name="Picture 5" descr="a123500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60350"/>
            <a:ext cx="8001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hyousi-zen-2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49275"/>
            <a:ext cx="7620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S0951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571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kumimoji="0" lang="en-ZA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itchFamily="34" charset="0"/>
              </a:rPr>
              <a:t>The most </a:t>
            </a:r>
            <a:r>
              <a:rPr kumimoji="0" lang="en-ZA" altLang="zh-TW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itchFamily="34" charset="0"/>
              </a:rPr>
              <a:t>IMPORTANT action</a:t>
            </a:r>
            <a:r>
              <a:rPr kumimoji="0" lang="en-ZA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itchFamily="34" charset="0"/>
              </a:rPr>
              <a:t>...........</a:t>
            </a:r>
            <a:endParaRPr kumimoji="0" lang="en-GB" altLang="zh-TW" sz="2400">
              <a:latin typeface="Courier New" pitchFamily="49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981200" y="2895600"/>
            <a:ext cx="5029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ZA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“LET GO“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0" lang="zh-TW" altLang="en-GB" sz="3600">
                <a:solidFill>
                  <a:schemeClr val="bg1"/>
                </a:solidFill>
                <a:latin typeface="Courier New" pitchFamily="49" charset="0"/>
              </a:rPr>
              <a:t>“放下自在”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590800" y="4876800"/>
            <a:ext cx="502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ZA" altLang="en-US" sz="4000" b="1" i="1">
                <a:effectLst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</a:rPr>
              <a:t> </a:t>
            </a:r>
            <a:r>
              <a:rPr kumimoji="0" lang="en-ZA" alt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Value it.</a:t>
            </a:r>
            <a:endParaRPr kumimoji="0" lang="en-GB" altLang="zh-TW" sz="40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412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75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utoUpdateAnimBg="0"/>
      <p:bldP spid="82948" grpId="0" autoUpdateAnimBg="0"/>
      <p:bldP spid="8294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正見、正念、正定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念念無常</a:t>
            </a:r>
          </a:p>
          <a:p>
            <a:r>
              <a:rPr lang="zh-TW" altLang="en-US"/>
              <a:t>生死自覺</a:t>
            </a:r>
          </a:p>
          <a:p>
            <a:r>
              <a:rPr lang="zh-TW" altLang="en-US"/>
              <a:t>生死自在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「我的宗教是生死無悔」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密勒日巴尊者</a:t>
            </a:r>
          </a:p>
        </p:txBody>
      </p:sp>
      <p:pic>
        <p:nvPicPr>
          <p:cNvPr id="14343" name="Picture 7" descr="Milarepa-0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97425"/>
            <a:ext cx="9810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Milarepa-0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716338"/>
            <a:ext cx="971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3300"/>
                </a:solidFill>
              </a:rPr>
              <a:t>生死自覺　念念無常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佛教的「生死教育」</a:t>
            </a:r>
          </a:p>
        </p:txBody>
      </p:sp>
      <p:sp>
        <p:nvSpPr>
          <p:cNvPr id="101380" name="WordArt 4"/>
          <p:cNvSpPr>
            <a:spLocks noChangeArrowheads="1" noChangeShapeType="1" noTextEdit="1"/>
          </p:cNvSpPr>
          <p:nvPr/>
        </p:nvSpPr>
        <p:spPr bwMode="auto">
          <a:xfrm>
            <a:off x="3276600" y="1773238"/>
            <a:ext cx="2881313" cy="28241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文鼎粗行楷"/>
              </a:rPr>
              <a:t>完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文鼎粗行楷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死亡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肉身的終結</a:t>
            </a:r>
          </a:p>
          <a:p>
            <a:r>
              <a:rPr lang="zh-TW" altLang="en-US"/>
              <a:t>人生的轉捩點</a:t>
            </a:r>
          </a:p>
          <a:p>
            <a:r>
              <a:rPr lang="zh-TW" altLang="en-US"/>
              <a:t>是喜？</a:t>
            </a:r>
            <a:r>
              <a:rPr lang="zh-TW" altLang="en-US">
                <a:solidFill>
                  <a:schemeClr val="accent1"/>
                </a:solidFill>
              </a:rPr>
              <a:t>脫離束縛</a:t>
            </a:r>
          </a:p>
          <a:p>
            <a:r>
              <a:rPr lang="zh-TW" altLang="en-US"/>
              <a:t>是悲？</a:t>
            </a:r>
            <a:r>
              <a:rPr lang="zh-TW" altLang="en-US">
                <a:solidFill>
                  <a:srgbClr val="FF3300"/>
                </a:solidFill>
              </a:rPr>
              <a:t>危險的旅程</a:t>
            </a:r>
          </a:p>
        </p:txBody>
      </p:sp>
      <p:pic>
        <p:nvPicPr>
          <p:cNvPr id="45062" name="Picture 6" descr="tomb-of-scipios(vatican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084763"/>
            <a:ext cx="12573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holyland-tomb-l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37063"/>
            <a:ext cx="12573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6" name="Picture 10" descr="tomb-interio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068638"/>
            <a:ext cx="952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8" name="Picture 12" descr="tomb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276475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一切有為法，如夢幻泡影，如露亦如電，應作如是觀 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/>
              <a:t>【</a:t>
            </a:r>
            <a:r>
              <a:rPr lang="zh-TW" altLang="en-US"/>
              <a:t>金剛經</a:t>
            </a:r>
            <a:r>
              <a:rPr lang="en-US" altLang="zh-TW"/>
              <a:t>】</a:t>
            </a:r>
          </a:p>
        </p:txBody>
      </p:sp>
      <p:pic>
        <p:nvPicPr>
          <p:cNvPr id="102407" name="Picture 7" descr="kia-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941888"/>
            <a:ext cx="13525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9" name="Picture 9" descr="religon0055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860800"/>
            <a:ext cx="8382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1" name="Picture 11" descr="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81300"/>
            <a:ext cx="12858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5364163" y="2852738"/>
            <a:ext cx="2481262" cy="2986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9600" kern="10" spc="1921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文鼎粗行楷"/>
              </a:rPr>
              <a:t>無</a:t>
            </a:r>
            <a:endParaRPr lang="en-US" sz="9600" kern="10" spc="1921"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文鼎粗行楷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GB"/>
              <a:t>緣 起</a:t>
            </a:r>
            <a:endParaRPr kumimoji="0" lang="zh-TW" altLang="en-US"/>
          </a:p>
        </p:txBody>
      </p:sp>
      <p:sp>
        <p:nvSpPr>
          <p:cNvPr id="38916" name="WordArt 4" descr="紙袋"/>
          <p:cNvSpPr>
            <a:spLocks noChangeArrowheads="1" noChangeShapeType="1" noTextEdit="1"/>
          </p:cNvSpPr>
          <p:nvPr/>
        </p:nvSpPr>
        <p:spPr bwMode="auto">
          <a:xfrm>
            <a:off x="3492500" y="5589588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6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新細明體"/>
                <a:ea typeface="新細明體"/>
              </a:rPr>
              <a:t>獨存性</a:t>
            </a:r>
            <a:endParaRPr lang="en-US" sz="6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2205038"/>
            <a:ext cx="3430587" cy="3405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kumimoji="0" lang="en-US" altLang="zh-TW" sz="2800"/>
          </a:p>
          <a:p>
            <a:pPr>
              <a:buFont typeface="Wingdings" pitchFamily="2" charset="2"/>
              <a:buNone/>
            </a:pPr>
            <a:r>
              <a:rPr kumimoji="0" lang="zh-TW" altLang="en-GB"/>
              <a:t>	</a:t>
            </a:r>
            <a:r>
              <a:rPr kumimoji="0" lang="zh-TW" altLang="en-GB" sz="3600">
                <a:solidFill>
                  <a:srgbClr val="FF5050"/>
                </a:solidFill>
              </a:rPr>
              <a:t>此 有 故 彼 有</a:t>
            </a:r>
          </a:p>
          <a:p>
            <a:pPr>
              <a:buFont typeface="Wingdings" pitchFamily="2" charset="2"/>
              <a:buNone/>
            </a:pPr>
            <a:r>
              <a:rPr kumimoji="0" lang="zh-TW" altLang="en-GB" sz="3600">
                <a:solidFill>
                  <a:srgbClr val="FF5050"/>
                </a:solidFill>
              </a:rPr>
              <a:t>	此 生 故 彼 生 </a:t>
            </a:r>
          </a:p>
          <a:p>
            <a:pPr>
              <a:buFont typeface="Wingdings" pitchFamily="2" charset="2"/>
              <a:buNone/>
            </a:pPr>
            <a:r>
              <a:rPr kumimoji="0" lang="zh-TW" altLang="en-GB" sz="3600">
                <a:solidFill>
                  <a:srgbClr val="FF5050"/>
                </a:solidFill>
              </a:rPr>
              <a:t>	此 無 故 彼 無 </a:t>
            </a:r>
          </a:p>
          <a:p>
            <a:pPr>
              <a:buFont typeface="Wingdings" pitchFamily="2" charset="2"/>
              <a:buNone/>
            </a:pPr>
            <a:r>
              <a:rPr kumimoji="0" lang="zh-TW" altLang="en-GB" sz="3600">
                <a:solidFill>
                  <a:srgbClr val="FF5050"/>
                </a:solidFill>
              </a:rPr>
              <a:t>	此 滅 故 彼 滅</a:t>
            </a:r>
            <a:endParaRPr kumimoji="0" lang="zh-TW" altLang="en-US" sz="3600">
              <a:solidFill>
                <a:srgbClr val="FF5050"/>
              </a:solidFill>
            </a:endParaRPr>
          </a:p>
          <a:p>
            <a:pPr>
              <a:buFont typeface="Wingdings" pitchFamily="2" charset="2"/>
              <a:buNone/>
            </a:pPr>
            <a:endParaRPr kumimoji="0" lang="zh-TW" altLang="en-US" sz="3600"/>
          </a:p>
          <a:p>
            <a:pPr>
              <a:buFont typeface="Wingdings" pitchFamily="2" charset="2"/>
              <a:buNone/>
            </a:pPr>
            <a:endParaRPr kumimoji="0" lang="zh-TW" altLang="en-US" sz="2800"/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 rot="5400000">
            <a:off x="4670425" y="3259138"/>
            <a:ext cx="2514600" cy="8382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TW" altLang="en-US" sz="6600" b="1" kern="10" normalizeH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新細明體"/>
                <a:ea typeface="新細明體"/>
              </a:rPr>
              <a:t>自生性</a:t>
            </a:r>
            <a:endParaRPr lang="en-US" sz="6600" b="1" kern="10" normalizeH="1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 rot="5400000">
            <a:off x="6038850" y="4627563"/>
            <a:ext cx="2514600" cy="8382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TW" altLang="en-US" sz="6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新細明體"/>
                <a:ea typeface="新細明體"/>
              </a:rPr>
              <a:t>固定性</a:t>
            </a:r>
            <a:endParaRPr lang="en-US" sz="66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新細明體"/>
              <a:ea typeface="新細明體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GB"/>
              <a:t>緣 起</a:t>
            </a:r>
            <a:endParaRPr kumimoji="0" lang="zh-TW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kumimoji="0" lang="zh-TW" altLang="en-US"/>
              <a:t>「因」是指主要的條件</a:t>
            </a:r>
          </a:p>
          <a:p>
            <a:pPr>
              <a:buFont typeface="Wingdings" pitchFamily="2" charset="2"/>
              <a:buNone/>
            </a:pPr>
            <a:r>
              <a:rPr kumimoji="0" lang="zh-TW" altLang="en-US"/>
              <a:t>「緣」是指輔助的條件</a:t>
            </a:r>
          </a:p>
          <a:p>
            <a:pPr>
              <a:buFont typeface="Wingdings" pitchFamily="2" charset="2"/>
              <a:buNone/>
            </a:pPr>
            <a:r>
              <a:rPr kumimoji="0" lang="en-US" altLang="zh-TW"/>
              <a:t>『</a:t>
            </a:r>
            <a:r>
              <a:rPr kumimoji="0" lang="zh-TW" altLang="en-US"/>
              <a:t>有因有緣集世間，有因有緣世間集，有因有緣滅世間，有因有緣世間滅</a:t>
            </a:r>
            <a:r>
              <a:rPr kumimoji="0" lang="en-US" altLang="zh-TW"/>
              <a:t>』</a:t>
            </a:r>
          </a:p>
          <a:p>
            <a:pPr>
              <a:buFont typeface="Wingdings" pitchFamily="2" charset="2"/>
              <a:buNone/>
            </a:pPr>
            <a:r>
              <a:rPr kumimoji="0" lang="en-US" altLang="zh-TW"/>
              <a:t>『</a:t>
            </a:r>
            <a:r>
              <a:rPr kumimoji="0" lang="zh-TW" altLang="en-US"/>
              <a:t>此緣起極甚深，明亦甚深</a:t>
            </a:r>
            <a:r>
              <a:rPr kumimoji="0" lang="en-US" altLang="zh-TW"/>
              <a:t>』</a:t>
            </a:r>
          </a:p>
          <a:p>
            <a:pPr>
              <a:buFont typeface="Wingdings" pitchFamily="2" charset="2"/>
              <a:buNone/>
            </a:pPr>
            <a:r>
              <a:rPr kumimoji="0" lang="en-US" altLang="zh-TW"/>
              <a:t>『</a:t>
            </a:r>
            <a:r>
              <a:rPr kumimoji="0" lang="zh-TW" altLang="en-US"/>
              <a:t>見緣起即見法，見法即見佛</a:t>
            </a:r>
            <a:r>
              <a:rPr kumimoji="0" lang="en-US" altLang="zh-TW"/>
              <a:t>』</a:t>
            </a:r>
          </a:p>
          <a:p>
            <a:pPr>
              <a:buFont typeface="Wingdings" pitchFamily="2" charset="2"/>
              <a:buNone/>
            </a:pPr>
            <a:endParaRPr kumimoji="0" lang="en-US" altLang="zh-TW"/>
          </a:p>
          <a:p>
            <a:pPr>
              <a:buFont typeface="Wingdings" pitchFamily="2" charset="2"/>
              <a:buNone/>
            </a:pPr>
            <a:endParaRPr kumimoji="0" lang="en-US" altLang="zh-TW"/>
          </a:p>
        </p:txBody>
      </p:sp>
      <p:pic>
        <p:nvPicPr>
          <p:cNvPr id="39941" name="Picture 5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84313"/>
            <a:ext cx="990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12cai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0096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十二因緣</a:t>
            </a: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2627313" y="3429000"/>
            <a:ext cx="3275012" cy="172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TW" altLang="en-US" sz="28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新細明體"/>
                <a:ea typeface="新細明體"/>
              </a:rPr>
              <a:t>十二因緣</a:t>
            </a:r>
            <a:endParaRPr lang="en-US" sz="28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882900" y="2033588"/>
          <a:ext cx="3857625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2051050" y="1381125"/>
          <a:ext cx="5545138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凡夫世界（有漏世界）</a:t>
            </a:r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/>
              <a:t>有情世間－有情的正報（即身體）</a:t>
            </a:r>
          </a:p>
          <a:p>
            <a:pPr>
              <a:buFont typeface="Wingdings" pitchFamily="2" charset="2"/>
              <a:buNone/>
            </a:pPr>
            <a:endParaRPr lang="zh-TW" altLang="en-US"/>
          </a:p>
          <a:p>
            <a:pPr>
              <a:buFont typeface="Wingdings" pitchFamily="2" charset="2"/>
              <a:buNone/>
            </a:pPr>
            <a:r>
              <a:rPr lang="zh-TW" altLang="en-US"/>
              <a:t>器世間－有情的依報（即生活的地方）</a:t>
            </a:r>
          </a:p>
        </p:txBody>
      </p:sp>
      <p:pic>
        <p:nvPicPr>
          <p:cNvPr id="74761" name="Picture 9" descr="%25A4Z%25A4%25D2%25AA%25BA%25AD%25D7%25A6%25E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08500"/>
            <a:ext cx="1009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3" name="Picture 11" descr="page00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229225"/>
            <a:ext cx="14097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5" name="Picture 13" descr="0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292600"/>
            <a:ext cx="7905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568</TotalTime>
  <Words>1259</Words>
  <Application>Microsoft Office PowerPoint</Application>
  <PresentationFormat>On-screen Show (4:3)</PresentationFormat>
  <Paragraphs>223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新細明體</vt:lpstr>
      <vt:lpstr>Tahoma</vt:lpstr>
      <vt:lpstr>Wingdings</vt:lpstr>
      <vt:lpstr>Arial Black</vt:lpstr>
      <vt:lpstr>Copperplate Gothic Bold</vt:lpstr>
      <vt:lpstr>Courier New</vt:lpstr>
      <vt:lpstr>Times New Roman</vt:lpstr>
      <vt:lpstr>Comic Sans MS</vt:lpstr>
      <vt:lpstr>Brush Script MT</vt:lpstr>
      <vt:lpstr>Blends</vt:lpstr>
      <vt:lpstr>生死自覺　念念無常</vt:lpstr>
      <vt:lpstr>生命、生活、生死</vt:lpstr>
      <vt:lpstr>「這個我們如此害怕，所謂的『屍體』，此時此地就跟我們住在一起。」</vt:lpstr>
      <vt:lpstr>死亡</vt:lpstr>
      <vt:lpstr>一切有為法，如夢幻泡影，如露亦如電，應作如是觀 </vt:lpstr>
      <vt:lpstr>緣 起</vt:lpstr>
      <vt:lpstr>緣 起</vt:lpstr>
      <vt:lpstr>十二因緣</vt:lpstr>
      <vt:lpstr>凡夫世界（有漏世界）</vt:lpstr>
      <vt:lpstr>六趣（六道）</vt:lpstr>
      <vt:lpstr>生死之輪</vt:lpstr>
      <vt:lpstr>生死之輪</vt:lpstr>
      <vt:lpstr>生死輪迴</vt:lpstr>
      <vt:lpstr>中陰（中有）</vt:lpstr>
      <vt:lpstr>中陰（中有） </vt:lpstr>
      <vt:lpstr>中陰聞教得度 TIBETAN BOOK OF THE DEAD</vt:lpstr>
      <vt:lpstr>華藏世界</vt:lpstr>
      <vt:lpstr>『生死己盡，梵行已立，所作已辦，不受後有』</vt:lpstr>
      <vt:lpstr>涅槃</vt:lpstr>
      <vt:lpstr>涅槃</vt:lpstr>
      <vt:lpstr>圓寂</vt:lpstr>
      <vt:lpstr>PowerPoint Presentation</vt:lpstr>
      <vt:lpstr>本來自性清淨涅槃</vt:lpstr>
      <vt:lpstr>有餘依涅槃</vt:lpstr>
      <vt:lpstr>無餘依涅槃</vt:lpstr>
      <vt:lpstr>無住處涅槃</vt:lpstr>
      <vt:lpstr>『諸法寂滅相，不可義言宣』 </vt:lpstr>
      <vt:lpstr>生死即涅槃</vt:lpstr>
      <vt:lpstr>無住處涅槃</vt:lpstr>
      <vt:lpstr>念念無常</vt:lpstr>
      <vt:lpstr>專注覺察：正念的修習</vt:lpstr>
      <vt:lpstr>正念正知</vt:lpstr>
      <vt:lpstr>生死自覺</vt:lpstr>
      <vt:lpstr>「在一切足跡中， 大象的足跡最為尊貴； 在一切正念禪中， 念死最尊貴。」</vt:lpstr>
      <vt:lpstr>禪</vt:lpstr>
      <vt:lpstr>PowerPoint Presentation</vt:lpstr>
      <vt:lpstr>正見、正念、正定</vt:lpstr>
      <vt:lpstr>「我的宗教是生死無悔」</vt:lpstr>
      <vt:lpstr>生死自覺　念念無常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生死自覺　念念無常</dc:title>
  <dc:creator>owner</dc:creator>
  <cp:lastModifiedBy>Kwok, Isaac HY</cp:lastModifiedBy>
  <cp:revision>9</cp:revision>
  <dcterms:created xsi:type="dcterms:W3CDTF">2005-08-22T09:15:47Z</dcterms:created>
  <dcterms:modified xsi:type="dcterms:W3CDTF">2020-04-07T08:07:21Z</dcterms:modified>
</cp:coreProperties>
</file>